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5095-8F64-4A7B-8DB3-3D37276B5AF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1FDD-DED5-4643-96DC-56438990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7701"/>
            <a:ext cx="9144001" cy="5219699"/>
            <a:chOff x="0" y="-400209"/>
            <a:chExt cx="9146499" cy="8559272"/>
          </a:xfrm>
        </p:grpSpPr>
        <p:sp>
          <p:nvSpPr>
            <p:cNvPr id="12" name="Rectangle 11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3900" y="2073768"/>
            <a:ext cx="7696200" cy="2390106"/>
            <a:chOff x="723900" y="2073768"/>
            <a:chExt cx="7696200" cy="2390106"/>
          </a:xfrm>
        </p:grpSpPr>
        <p:grpSp>
          <p:nvGrpSpPr>
            <p:cNvPr id="2" name="Group 1"/>
            <p:cNvGrpSpPr/>
            <p:nvPr/>
          </p:nvGrpSpPr>
          <p:grpSpPr>
            <a:xfrm>
              <a:off x="723900" y="2073768"/>
              <a:ext cx="7696200" cy="2390106"/>
              <a:chOff x="533400" y="1595718"/>
              <a:chExt cx="9063489" cy="28147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0000" endA="275" endPos="15000" dist="101600" dir="5400000" sy="-100000" algn="bl" rotWithShape="0"/>
            </a:effectLst>
            <a:scene3d>
              <a:camera prst="obliqueTopRight"/>
              <a:lightRig rig="balanced" dir="t">
                <a:rot lat="0" lon="0" rev="8700000"/>
              </a:lightRig>
            </a:scene3d>
          </p:grpSpPr>
          <p:sp>
            <p:nvSpPr>
              <p:cNvPr id="3" name="Rectangle 2"/>
              <p:cNvSpPr/>
              <p:nvPr/>
            </p:nvSpPr>
            <p:spPr>
              <a:xfrm flipV="1">
                <a:off x="533400" y="1600200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CC00"/>
                  </a:gs>
                  <a:gs pos="100000">
                    <a:srgbClr val="669900"/>
                  </a:gs>
                </a:gsLst>
                <a:lin ang="16200000" scaled="1"/>
                <a:tileRect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2"/>
              <p:cNvSpPr/>
              <p:nvPr/>
            </p:nvSpPr>
            <p:spPr>
              <a:xfrm flipV="1">
                <a:off x="2622177" y="1595718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2000">
                    <a:srgbClr val="FF9900"/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2"/>
              <p:cNvSpPr/>
              <p:nvPr/>
            </p:nvSpPr>
            <p:spPr>
              <a:xfrm flipV="1">
                <a:off x="4706471" y="1600201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4105"/>
                  </a:gs>
                  <a:gs pos="0">
                    <a:srgbClr val="C0000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"/>
              <p:cNvSpPr/>
              <p:nvPr/>
            </p:nvSpPr>
            <p:spPr>
              <a:xfrm flipV="1">
                <a:off x="6786283" y="1600201"/>
                <a:ext cx="2810606" cy="2810244"/>
              </a:xfrm>
              <a:custGeom>
                <a:avLst/>
                <a:gdLst/>
                <a:ahLst/>
                <a:cxnLst/>
                <a:rect l="l" t="t" r="r" b="b"/>
                <a:pathLst>
                  <a:path w="2810606" h="2810244">
                    <a:moveTo>
                      <a:pt x="2102268" y="310"/>
                    </a:moveTo>
                    <a:lnTo>
                      <a:pt x="2105680" y="310"/>
                    </a:lnTo>
                    <a:lnTo>
                      <a:pt x="2105680" y="0"/>
                    </a:lnTo>
                    <a:lnTo>
                      <a:pt x="2099193" y="0"/>
                    </a:lnTo>
                    <a:close/>
                    <a:moveTo>
                      <a:pt x="1443664" y="310"/>
                    </a:moveTo>
                    <a:lnTo>
                      <a:pt x="2097646" y="310"/>
                    </a:lnTo>
                    <a:cubicBezTo>
                      <a:pt x="2098155" y="2"/>
                      <a:pt x="2098668" y="0"/>
                      <a:pt x="2099181" y="0"/>
                    </a:cubicBezTo>
                    <a:lnTo>
                      <a:pt x="1443664" y="0"/>
                    </a:lnTo>
                    <a:close/>
                    <a:moveTo>
                      <a:pt x="2810606" y="1348996"/>
                    </a:moveTo>
                    <a:lnTo>
                      <a:pt x="2810606" y="693479"/>
                    </a:lnTo>
                    <a:lnTo>
                      <a:pt x="2810554" y="693479"/>
                    </a:lnTo>
                    <a:lnTo>
                      <a:pt x="2810554" y="1348739"/>
                    </a:lnTo>
                    <a:cubicBezTo>
                      <a:pt x="2810606" y="1348824"/>
                      <a:pt x="2810606" y="1348910"/>
                      <a:pt x="2810606" y="1348996"/>
                    </a:cubicBezTo>
                    <a:close/>
                    <a:moveTo>
                      <a:pt x="2810554" y="1355495"/>
                    </a:moveTo>
                    <a:lnTo>
                      <a:pt x="2810606" y="1355495"/>
                    </a:lnTo>
                    <a:lnTo>
                      <a:pt x="2810606" y="1349008"/>
                    </a:lnTo>
                    <a:lnTo>
                      <a:pt x="2810554" y="1349523"/>
                    </a:lnTo>
                    <a:close/>
                    <a:moveTo>
                      <a:pt x="1750900" y="2810244"/>
                    </a:moveTo>
                    <a:cubicBezTo>
                      <a:pt x="1911128" y="2810244"/>
                      <a:pt x="2041019" y="2680354"/>
                      <a:pt x="2041019" y="2520125"/>
                    </a:cubicBezTo>
                    <a:cubicBezTo>
                      <a:pt x="2041019" y="2475945"/>
                      <a:pt x="2031143" y="2434072"/>
                      <a:pt x="2012451" y="2397088"/>
                    </a:cubicBezTo>
                    <a:cubicBezTo>
                      <a:pt x="1960503" y="2324951"/>
                      <a:pt x="1915104" y="2313393"/>
                      <a:pt x="1915104" y="2246234"/>
                    </a:cubicBezTo>
                    <a:cubicBezTo>
                      <a:pt x="1915104" y="2155500"/>
                      <a:pt x="1987831" y="2081754"/>
                      <a:pt x="2078182" y="2080700"/>
                    </a:cubicBezTo>
                    <a:lnTo>
                      <a:pt x="2087414" y="2080700"/>
                    </a:lnTo>
                    <a:lnTo>
                      <a:pt x="2087751" y="2080734"/>
                    </a:lnTo>
                    <a:lnTo>
                      <a:pt x="2087751" y="2080700"/>
                    </a:lnTo>
                    <a:lnTo>
                      <a:pt x="2810554" y="2080700"/>
                    </a:lnTo>
                    <a:lnTo>
                      <a:pt x="2810554" y="1355495"/>
                    </a:lnTo>
                    <a:lnTo>
                      <a:pt x="2809952" y="1355495"/>
                    </a:lnTo>
                    <a:lnTo>
                      <a:pt x="2810554" y="1349523"/>
                    </a:lnTo>
                    <a:lnTo>
                      <a:pt x="2810554" y="1348739"/>
                    </a:lnTo>
                    <a:cubicBezTo>
                      <a:pt x="2810465" y="1257095"/>
                      <a:pt x="2736129" y="1182847"/>
                      <a:pt x="2644452" y="1182847"/>
                    </a:cubicBezTo>
                    <a:cubicBezTo>
                      <a:pt x="2577293" y="1182847"/>
                      <a:pt x="2565735" y="1228247"/>
                      <a:pt x="2493599" y="1280194"/>
                    </a:cubicBezTo>
                    <a:cubicBezTo>
                      <a:pt x="2456614" y="1298887"/>
                      <a:pt x="2414741" y="1308763"/>
                      <a:pt x="2370561" y="1308763"/>
                    </a:cubicBezTo>
                    <a:cubicBezTo>
                      <a:pt x="2210333" y="1308763"/>
                      <a:pt x="2080442" y="1178872"/>
                      <a:pt x="2080442" y="1018644"/>
                    </a:cubicBezTo>
                    <a:cubicBezTo>
                      <a:pt x="2080442" y="858416"/>
                      <a:pt x="2210333" y="728525"/>
                      <a:pt x="2370561" y="728525"/>
                    </a:cubicBezTo>
                    <a:cubicBezTo>
                      <a:pt x="2414410" y="728525"/>
                      <a:pt x="2455987" y="738253"/>
                      <a:pt x="2492719" y="756773"/>
                    </a:cubicBezTo>
                    <a:cubicBezTo>
                      <a:pt x="2547943" y="791042"/>
                      <a:pt x="2576639" y="855739"/>
                      <a:pt x="2644452" y="855739"/>
                    </a:cubicBezTo>
                    <a:cubicBezTo>
                      <a:pt x="2734912" y="855739"/>
                      <a:pt x="2808488" y="783449"/>
                      <a:pt x="2810214" y="693479"/>
                    </a:cubicBezTo>
                    <a:lnTo>
                      <a:pt x="2810554" y="693479"/>
                    </a:lnTo>
                    <a:lnTo>
                      <a:pt x="2810554" y="310"/>
                    </a:lnTo>
                    <a:lnTo>
                      <a:pt x="2105680" y="310"/>
                    </a:lnTo>
                    <a:lnTo>
                      <a:pt x="2105680" y="654"/>
                    </a:lnTo>
                    <a:lnTo>
                      <a:pt x="2102268" y="310"/>
                    </a:lnTo>
                    <a:lnTo>
                      <a:pt x="2097646" y="310"/>
                    </a:lnTo>
                    <a:cubicBezTo>
                      <a:pt x="2006590" y="835"/>
                      <a:pt x="1933033" y="74904"/>
                      <a:pt x="1933033" y="166154"/>
                    </a:cubicBezTo>
                    <a:cubicBezTo>
                      <a:pt x="1933033" y="233314"/>
                      <a:pt x="1978432" y="244871"/>
                      <a:pt x="2030380" y="317008"/>
                    </a:cubicBezTo>
                    <a:cubicBezTo>
                      <a:pt x="2049072" y="353992"/>
                      <a:pt x="2058948" y="395865"/>
                      <a:pt x="2058948" y="440045"/>
                    </a:cubicBezTo>
                    <a:cubicBezTo>
                      <a:pt x="2058948" y="600274"/>
                      <a:pt x="1929057" y="730164"/>
                      <a:pt x="1768829" y="730164"/>
                    </a:cubicBezTo>
                    <a:cubicBezTo>
                      <a:pt x="1608601" y="730164"/>
                      <a:pt x="1478710" y="600274"/>
                      <a:pt x="1478710" y="440045"/>
                    </a:cubicBezTo>
                    <a:cubicBezTo>
                      <a:pt x="1478710" y="396196"/>
                      <a:pt x="1488438" y="354619"/>
                      <a:pt x="1506958" y="317888"/>
                    </a:cubicBezTo>
                    <a:cubicBezTo>
                      <a:pt x="1541227" y="262663"/>
                      <a:pt x="1605924" y="233967"/>
                      <a:pt x="1605924" y="166155"/>
                    </a:cubicBezTo>
                    <a:cubicBezTo>
                      <a:pt x="1605924" y="75694"/>
                      <a:pt x="1533634" y="2118"/>
                      <a:pt x="1443664" y="393"/>
                    </a:cubicBezTo>
                    <a:lnTo>
                      <a:pt x="1443664" y="310"/>
                    </a:lnTo>
                    <a:lnTo>
                      <a:pt x="730164" y="310"/>
                    </a:lnTo>
                    <a:lnTo>
                      <a:pt x="730164" y="702023"/>
                    </a:lnTo>
                    <a:lnTo>
                      <a:pt x="729771" y="702023"/>
                    </a:lnTo>
                    <a:cubicBezTo>
                      <a:pt x="728046" y="791993"/>
                      <a:pt x="654470" y="864283"/>
                      <a:pt x="564009" y="864283"/>
                    </a:cubicBezTo>
                    <a:cubicBezTo>
                      <a:pt x="496197" y="864283"/>
                      <a:pt x="467501" y="799586"/>
                      <a:pt x="412276" y="765317"/>
                    </a:cubicBezTo>
                    <a:cubicBezTo>
                      <a:pt x="375545" y="746797"/>
                      <a:pt x="333968" y="737069"/>
                      <a:pt x="290119" y="737069"/>
                    </a:cubicBezTo>
                    <a:cubicBezTo>
                      <a:pt x="129890" y="737069"/>
                      <a:pt x="0" y="866960"/>
                      <a:pt x="0" y="1027188"/>
                    </a:cubicBezTo>
                    <a:cubicBezTo>
                      <a:pt x="0" y="1187416"/>
                      <a:pt x="129890" y="1317307"/>
                      <a:pt x="290119" y="1317307"/>
                    </a:cubicBezTo>
                    <a:cubicBezTo>
                      <a:pt x="334299" y="1317307"/>
                      <a:pt x="376172" y="1307431"/>
                      <a:pt x="413156" y="1288738"/>
                    </a:cubicBezTo>
                    <a:cubicBezTo>
                      <a:pt x="485293" y="1236791"/>
                      <a:pt x="496851" y="1191391"/>
                      <a:pt x="564010" y="1191391"/>
                    </a:cubicBezTo>
                    <a:cubicBezTo>
                      <a:pt x="655773" y="1191391"/>
                      <a:pt x="730162" y="1265778"/>
                      <a:pt x="730164" y="1357540"/>
                    </a:cubicBezTo>
                    <a:lnTo>
                      <a:pt x="730164" y="1357552"/>
                    </a:lnTo>
                    <a:lnTo>
                      <a:pt x="729510" y="1364039"/>
                    </a:lnTo>
                    <a:lnTo>
                      <a:pt x="730164" y="1364039"/>
                    </a:lnTo>
                    <a:lnTo>
                      <a:pt x="730164" y="2080700"/>
                    </a:lnTo>
                    <a:lnTo>
                      <a:pt x="1426770" y="2080700"/>
                    </a:lnTo>
                    <a:cubicBezTo>
                      <a:pt x="1516262" y="2082766"/>
                      <a:pt x="1587995" y="2156123"/>
                      <a:pt x="1587995" y="2246235"/>
                    </a:cubicBezTo>
                    <a:cubicBezTo>
                      <a:pt x="1587995" y="2314047"/>
                      <a:pt x="1523298" y="2342743"/>
                      <a:pt x="1489029" y="2397968"/>
                    </a:cubicBezTo>
                    <a:cubicBezTo>
                      <a:pt x="1470509" y="2434699"/>
                      <a:pt x="1460781" y="2476276"/>
                      <a:pt x="1460781" y="2520125"/>
                    </a:cubicBezTo>
                    <a:cubicBezTo>
                      <a:pt x="1460781" y="2680354"/>
                      <a:pt x="1590672" y="2810244"/>
                      <a:pt x="1750900" y="2810244"/>
                    </a:cubicBezTo>
                    <a:close/>
                  </a:path>
                </a:pathLst>
              </a:custGeom>
              <a:gradFill>
                <a:gsLst>
                  <a:gs pos="2000">
                    <a:srgbClr val="0070C0"/>
                  </a:gs>
                  <a:gs pos="100000">
                    <a:srgbClr val="00B0F0"/>
                  </a:gs>
                </a:gsLst>
                <a:lin ang="5400000" scaled="0"/>
              </a:gradFill>
              <a:ln>
                <a:noFill/>
              </a:ln>
              <a:effectLst/>
              <a:sp3d extrusionH="317500">
                <a:bevelT w="1270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49680" y="333756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Text Here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3352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Text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4880" y="3352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Text Here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8920" y="33832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Text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33333" r="46940" b="38542"/>
          <a:stretch/>
        </p:blipFill>
        <p:spPr bwMode="auto">
          <a:xfrm>
            <a:off x="381000" y="1600200"/>
            <a:ext cx="187452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648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Right click the object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Calibri" charset="0"/>
                <a:cs typeface="Calibri" charset="0"/>
              </a:rPr>
              <a:t>Choose Format Shape in the dialog box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Calibri" charset="0"/>
                <a:cs typeface="Calibri" charset="0"/>
              </a:rPr>
              <a:t>Choose “Fill” in the Format Shape box then “Solid” or “Gradient” depending on the appearance of the object. Change colour as shown in the picture.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47800"/>
            <a:ext cx="2424953" cy="27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990600"/>
            <a:ext cx="2747682" cy="39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9144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9906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838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948" y="39303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Edit Color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647701"/>
            <a:ext cx="9144001" cy="3771899"/>
            <a:chOff x="0" y="-400209"/>
            <a:chExt cx="9146499" cy="8559272"/>
          </a:xfrm>
        </p:grpSpPr>
        <p:sp>
          <p:nvSpPr>
            <p:cNvPr id="21" name="Rectangle 20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5239" y="1295400"/>
            <a:ext cx="7696200" cy="2390106"/>
            <a:chOff x="533400" y="1595718"/>
            <a:chExt cx="9063489" cy="28147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15000" dist="101600" dir="5400000" sy="-100000" algn="bl" rotWithShape="0"/>
          </a:effectLst>
          <a:scene3d>
            <a:camera prst="obliqueTopRight"/>
            <a:lightRig rig="balanced" dir="t">
              <a:rot lat="0" lon="0" rev="8700000"/>
            </a:lightRig>
          </a:scene3d>
        </p:grpSpPr>
        <p:sp>
          <p:nvSpPr>
            <p:cNvPr id="3" name="Rectangle 2"/>
            <p:cNvSpPr/>
            <p:nvPr/>
          </p:nvSpPr>
          <p:spPr>
            <a:xfrm flipV="1">
              <a:off x="533400" y="1600200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CC00"/>
                </a:gs>
                <a:gs pos="0">
                  <a:srgbClr val="669900"/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2"/>
            <p:cNvSpPr/>
            <p:nvPr/>
          </p:nvSpPr>
          <p:spPr>
            <a:xfrm flipV="1">
              <a:off x="2622177" y="1595718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2"/>
            <p:cNvSpPr/>
            <p:nvPr/>
          </p:nvSpPr>
          <p:spPr>
            <a:xfrm flipV="1">
              <a:off x="4706471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6786283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15441" y="4284849"/>
            <a:ext cx="5882639" cy="2466471"/>
            <a:chOff x="1615441" y="4284849"/>
            <a:chExt cx="5882639" cy="24664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4" t="26654" r="11768" b="25164"/>
            <a:stretch/>
          </p:blipFill>
          <p:spPr>
            <a:xfrm>
              <a:off x="1615441" y="6035040"/>
              <a:ext cx="5882639" cy="7162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261350" y="4284849"/>
              <a:ext cx="4572000" cy="2133600"/>
              <a:chOff x="2261350" y="4284849"/>
              <a:chExt cx="4572000" cy="2133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261350" y="4284849"/>
                <a:ext cx="4572000" cy="2133600"/>
                <a:chOff x="849748" y="1290877"/>
                <a:chExt cx="6011882" cy="2133600"/>
              </a:xfrm>
              <a:effectLst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849748" y="1290877"/>
                  <a:ext cx="6008251" cy="2133600"/>
                </a:xfrm>
                <a:prstGeom prst="roundRect">
                  <a:avLst>
                    <a:gd name="adj" fmla="val 15527"/>
                  </a:avLst>
                </a:prstGeom>
                <a:solidFill>
                  <a:srgbClr val="F5FFD9"/>
                </a:solidFill>
                <a:ln>
                  <a:noFill/>
                </a:ln>
                <a:effectLst/>
                <a:scene3d>
                  <a:camera prst="perspectiveFront"/>
                  <a:lightRig rig="threePt" dir="t"/>
                </a:scene3d>
                <a:sp3d>
                  <a:bevelT/>
                  <a:bevelB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 Same Side Corner Rectangle 15"/>
                <p:cNvSpPr/>
                <p:nvPr/>
              </p:nvSpPr>
              <p:spPr>
                <a:xfrm>
                  <a:off x="852060" y="1295400"/>
                  <a:ext cx="6009570" cy="48743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100000">
                      <a:srgbClr val="99CC00"/>
                    </a:gs>
                    <a:gs pos="0">
                      <a:srgbClr val="669900"/>
                    </a:gs>
                  </a:gsLst>
                  <a:lin ang="18900000" scaled="1"/>
                </a:gradFill>
                <a:ln>
                  <a:noFill/>
                </a:ln>
                <a:scene3d>
                  <a:camera prst="perspective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066800" y="1371600"/>
                  <a:ext cx="563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PUT TEXT HERE</a:t>
                  </a: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2334768" y="4753523"/>
                <a:ext cx="4419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Download this awesome diagram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Bring your presentation to life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Capture your audience’s attention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Slides with overflowing images show up fine in full screen.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All images are 100% editable in </a:t>
                </a:r>
                <a:r>
                  <a:rPr lang="en-US" sz="1400" dirty="0" err="1"/>
                  <a:t>powerpoint</a:t>
                </a:r>
                <a:endParaRPr lang="en-US" sz="1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Pitch your ideas convincingly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13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647701"/>
            <a:ext cx="9144001" cy="3771899"/>
            <a:chOff x="0" y="-400209"/>
            <a:chExt cx="9146499" cy="8559272"/>
          </a:xfrm>
        </p:grpSpPr>
        <p:sp>
          <p:nvSpPr>
            <p:cNvPr id="19" name="Rectangle 18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5239" y="1295400"/>
            <a:ext cx="7696200" cy="2390106"/>
            <a:chOff x="533400" y="1595718"/>
            <a:chExt cx="9063489" cy="28147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15000" dist="101600" dir="5400000" sy="-100000" algn="bl" rotWithShape="0"/>
          </a:effectLst>
          <a:scene3d>
            <a:camera prst="obliqueTopRight"/>
            <a:lightRig rig="balanced" dir="t">
              <a:rot lat="0" lon="0" rev="8700000"/>
            </a:lightRig>
          </a:scene3d>
        </p:grpSpPr>
        <p:sp>
          <p:nvSpPr>
            <p:cNvPr id="27" name="Rectangle 2"/>
            <p:cNvSpPr/>
            <p:nvPr/>
          </p:nvSpPr>
          <p:spPr>
            <a:xfrm flipV="1">
              <a:off x="533400" y="1600200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/>
            <p:cNvSpPr/>
            <p:nvPr/>
          </p:nvSpPr>
          <p:spPr>
            <a:xfrm flipV="1">
              <a:off x="2622177" y="1595718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2000">
                  <a:srgbClr val="FF9900"/>
                </a:gs>
                <a:gs pos="100000">
                  <a:srgbClr val="FFC000"/>
                </a:gs>
              </a:gsLst>
              <a:lin ang="5400000" scaled="0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/>
            <p:cNvSpPr/>
            <p:nvPr/>
          </p:nvSpPr>
          <p:spPr>
            <a:xfrm flipV="1">
              <a:off x="4706471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/>
            <p:cNvSpPr/>
            <p:nvPr/>
          </p:nvSpPr>
          <p:spPr>
            <a:xfrm flipV="1">
              <a:off x="6786283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15441" y="4284849"/>
            <a:ext cx="5882639" cy="2466471"/>
            <a:chOff x="1615441" y="4284849"/>
            <a:chExt cx="5882639" cy="246647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4" t="26654" r="11768" b="25164"/>
            <a:stretch/>
          </p:blipFill>
          <p:spPr>
            <a:xfrm>
              <a:off x="1615441" y="6035040"/>
              <a:ext cx="5882639" cy="716280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2261350" y="4284849"/>
              <a:ext cx="4572000" cy="2133600"/>
              <a:chOff x="2261350" y="4284849"/>
              <a:chExt cx="4572000" cy="21336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261350" y="4284849"/>
                <a:ext cx="4572000" cy="2133600"/>
                <a:chOff x="849748" y="1290877"/>
                <a:chExt cx="6011882" cy="2133600"/>
              </a:xfrm>
              <a:effectLst/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849748" y="1290877"/>
                  <a:ext cx="6008251" cy="2133600"/>
                </a:xfrm>
                <a:prstGeom prst="roundRect">
                  <a:avLst>
                    <a:gd name="adj" fmla="val 15527"/>
                  </a:avLst>
                </a:prstGeom>
                <a:solidFill>
                  <a:srgbClr val="FFF4D1"/>
                </a:solidFill>
                <a:ln>
                  <a:noFill/>
                </a:ln>
                <a:effectLst/>
                <a:scene3d>
                  <a:camera prst="perspectiveFront"/>
                  <a:lightRig rig="threePt" dir="t"/>
                </a:scene3d>
                <a:sp3d>
                  <a:bevelT/>
                  <a:bevelB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 Same Side Corner Rectangle 34"/>
                <p:cNvSpPr/>
                <p:nvPr/>
              </p:nvSpPr>
              <p:spPr>
                <a:xfrm>
                  <a:off x="852060" y="1295400"/>
                  <a:ext cx="6009570" cy="48743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2000">
                      <a:srgbClr val="FF99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066800" y="1371600"/>
                  <a:ext cx="563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PUT TEXT HERE</a:t>
                  </a: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2334768" y="4753523"/>
                <a:ext cx="4419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Download this awesome diagram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Bring your presentation to life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Capture your audience’s attention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Slides with overflowing images show up fine in full screen.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All images are 100% editable in </a:t>
                </a:r>
                <a:r>
                  <a:rPr lang="en-US" sz="1400" dirty="0" err="1"/>
                  <a:t>powerpoint</a:t>
                </a:r>
                <a:endParaRPr lang="en-US" sz="1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Pitch your ideas convincingly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03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7701"/>
            <a:ext cx="9144001" cy="3771899"/>
            <a:chOff x="0" y="-400209"/>
            <a:chExt cx="9146499" cy="8559272"/>
          </a:xfrm>
        </p:grpSpPr>
        <p:sp>
          <p:nvSpPr>
            <p:cNvPr id="23" name="Rectangle 22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5239" y="1295400"/>
            <a:ext cx="7696200" cy="2390106"/>
            <a:chOff x="533400" y="1595718"/>
            <a:chExt cx="9063489" cy="28147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15000" dist="101600" dir="5400000" sy="-100000" algn="bl" rotWithShape="0"/>
          </a:effectLst>
          <a:scene3d>
            <a:camera prst="obliqueTopRight"/>
            <a:lightRig rig="balanced" dir="t">
              <a:rot lat="0" lon="0" rev="8700000"/>
            </a:lightRig>
          </a:scene3d>
        </p:grpSpPr>
        <p:sp>
          <p:nvSpPr>
            <p:cNvPr id="26" name="Rectangle 2"/>
            <p:cNvSpPr/>
            <p:nvPr/>
          </p:nvSpPr>
          <p:spPr>
            <a:xfrm flipV="1">
              <a:off x="533400" y="1600200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/>
            <p:cNvSpPr/>
            <p:nvPr/>
          </p:nvSpPr>
          <p:spPr>
            <a:xfrm flipV="1">
              <a:off x="2622177" y="1595718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/>
            <p:cNvSpPr/>
            <p:nvPr/>
          </p:nvSpPr>
          <p:spPr>
            <a:xfrm flipV="1">
              <a:off x="4706471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100000">
                  <a:srgbClr val="FF4105"/>
                </a:gs>
                <a:gs pos="0">
                  <a:srgbClr val="C00000"/>
                </a:gs>
              </a:gsLst>
              <a:lin ang="5400000" scaled="0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/>
            <p:cNvSpPr/>
            <p:nvPr/>
          </p:nvSpPr>
          <p:spPr>
            <a:xfrm flipV="1">
              <a:off x="6786283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15441" y="4284849"/>
            <a:ext cx="5882639" cy="2466471"/>
            <a:chOff x="1615441" y="4284849"/>
            <a:chExt cx="5882639" cy="246647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4" t="26654" r="11768" b="25164"/>
            <a:stretch/>
          </p:blipFill>
          <p:spPr>
            <a:xfrm>
              <a:off x="1615441" y="6035040"/>
              <a:ext cx="5882639" cy="71628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2261350" y="4284849"/>
              <a:ext cx="4572000" cy="2133600"/>
              <a:chOff x="2261350" y="4284849"/>
              <a:chExt cx="4572000" cy="2133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61350" y="4284849"/>
                <a:ext cx="4572000" cy="2133600"/>
                <a:chOff x="849748" y="1290877"/>
                <a:chExt cx="6011882" cy="2133600"/>
              </a:xfrm>
              <a:effectLst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849748" y="1290877"/>
                  <a:ext cx="6008251" cy="2133600"/>
                </a:xfrm>
                <a:prstGeom prst="roundRect">
                  <a:avLst>
                    <a:gd name="adj" fmla="val 15527"/>
                  </a:avLst>
                </a:prstGeom>
                <a:solidFill>
                  <a:srgbClr val="F7EAE9"/>
                </a:solidFill>
                <a:ln>
                  <a:noFill/>
                </a:ln>
                <a:effectLst/>
                <a:scene3d>
                  <a:camera prst="perspectiveFront"/>
                  <a:lightRig rig="threePt" dir="t"/>
                </a:scene3d>
                <a:sp3d>
                  <a:bevelT/>
                  <a:bevelB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 Same Side Corner Rectangle 33"/>
                <p:cNvSpPr/>
                <p:nvPr/>
              </p:nvSpPr>
              <p:spPr>
                <a:xfrm>
                  <a:off x="852060" y="1295400"/>
                  <a:ext cx="6009570" cy="48743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100000">
                      <a:srgbClr val="FF4105"/>
                    </a:gs>
                    <a:gs pos="0">
                      <a:srgbClr val="C0000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066800" y="1371600"/>
                  <a:ext cx="563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PUT TEXT HERE</a:t>
                  </a: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2334768" y="4753523"/>
                <a:ext cx="4419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Download this awesome diagram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Bring your presentation to life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Capture your audience’s attention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Slides with overflowing images show up fine in full screen.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All images are 100% editable in </a:t>
                </a:r>
                <a:r>
                  <a:rPr lang="en-US" sz="1400" dirty="0" err="1"/>
                  <a:t>powerpoint</a:t>
                </a:r>
                <a:endParaRPr lang="en-US" sz="1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Pitch your ideas convincingly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78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7701"/>
            <a:ext cx="9144001" cy="3771899"/>
            <a:chOff x="0" y="-400209"/>
            <a:chExt cx="9146499" cy="8559272"/>
          </a:xfrm>
        </p:grpSpPr>
        <p:sp>
          <p:nvSpPr>
            <p:cNvPr id="23" name="Rectangle 22"/>
            <p:cNvSpPr/>
            <p:nvPr/>
          </p:nvSpPr>
          <p:spPr>
            <a:xfrm>
              <a:off x="2499" y="4624463"/>
              <a:ext cx="9144000" cy="35346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4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-400209"/>
              <a:ext cx="9144000" cy="5048409"/>
            </a:xfrm>
            <a:prstGeom prst="rect">
              <a:avLst/>
            </a:prstGeom>
            <a:gradFill flip="none" rotWithShape="1">
              <a:gsLst>
                <a:gs pos="125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5239" y="1295400"/>
            <a:ext cx="7696200" cy="2390106"/>
            <a:chOff x="533400" y="1595718"/>
            <a:chExt cx="9063489" cy="28147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15000" dist="101600" dir="5400000" sy="-100000" algn="bl" rotWithShape="0"/>
          </a:effectLst>
          <a:scene3d>
            <a:camera prst="obliqueTopRight"/>
            <a:lightRig rig="balanced" dir="t">
              <a:rot lat="0" lon="0" rev="8700000"/>
            </a:lightRig>
          </a:scene3d>
        </p:grpSpPr>
        <p:sp>
          <p:nvSpPr>
            <p:cNvPr id="26" name="Rectangle 2"/>
            <p:cNvSpPr/>
            <p:nvPr/>
          </p:nvSpPr>
          <p:spPr>
            <a:xfrm flipV="1">
              <a:off x="533400" y="1600200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/>
            <p:cNvSpPr/>
            <p:nvPr/>
          </p:nvSpPr>
          <p:spPr>
            <a:xfrm flipV="1">
              <a:off x="2622177" y="1595718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/>
            <p:cNvSpPr/>
            <p:nvPr/>
          </p:nvSpPr>
          <p:spPr>
            <a:xfrm flipV="1">
              <a:off x="4706471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/>
            <p:cNvSpPr/>
            <p:nvPr/>
          </p:nvSpPr>
          <p:spPr>
            <a:xfrm flipV="1">
              <a:off x="6786283" y="1600201"/>
              <a:ext cx="2810606" cy="2810244"/>
            </a:xfrm>
            <a:custGeom>
              <a:avLst/>
              <a:gdLst/>
              <a:ahLst/>
              <a:cxnLst/>
              <a:rect l="l" t="t" r="r" b="b"/>
              <a:pathLst>
                <a:path w="2810606" h="2810244">
                  <a:moveTo>
                    <a:pt x="2102268" y="310"/>
                  </a:moveTo>
                  <a:lnTo>
                    <a:pt x="2105680" y="310"/>
                  </a:lnTo>
                  <a:lnTo>
                    <a:pt x="2105680" y="0"/>
                  </a:lnTo>
                  <a:lnTo>
                    <a:pt x="2099193" y="0"/>
                  </a:lnTo>
                  <a:close/>
                  <a:moveTo>
                    <a:pt x="1443664" y="310"/>
                  </a:moveTo>
                  <a:lnTo>
                    <a:pt x="2097646" y="310"/>
                  </a:lnTo>
                  <a:cubicBezTo>
                    <a:pt x="2098155" y="2"/>
                    <a:pt x="2098668" y="0"/>
                    <a:pt x="2099181" y="0"/>
                  </a:cubicBezTo>
                  <a:lnTo>
                    <a:pt x="1443664" y="0"/>
                  </a:lnTo>
                  <a:close/>
                  <a:moveTo>
                    <a:pt x="2810606" y="1348996"/>
                  </a:moveTo>
                  <a:lnTo>
                    <a:pt x="2810606" y="693479"/>
                  </a:lnTo>
                  <a:lnTo>
                    <a:pt x="2810554" y="693479"/>
                  </a:lnTo>
                  <a:lnTo>
                    <a:pt x="2810554" y="1348739"/>
                  </a:lnTo>
                  <a:cubicBezTo>
                    <a:pt x="2810606" y="1348824"/>
                    <a:pt x="2810606" y="1348910"/>
                    <a:pt x="2810606" y="1348996"/>
                  </a:cubicBezTo>
                  <a:close/>
                  <a:moveTo>
                    <a:pt x="2810554" y="1355495"/>
                  </a:moveTo>
                  <a:lnTo>
                    <a:pt x="2810606" y="1355495"/>
                  </a:lnTo>
                  <a:lnTo>
                    <a:pt x="2810606" y="1349008"/>
                  </a:lnTo>
                  <a:lnTo>
                    <a:pt x="2810554" y="1349523"/>
                  </a:lnTo>
                  <a:close/>
                  <a:moveTo>
                    <a:pt x="1750900" y="2810244"/>
                  </a:moveTo>
                  <a:cubicBezTo>
                    <a:pt x="1911128" y="2810244"/>
                    <a:pt x="2041019" y="2680354"/>
                    <a:pt x="2041019" y="2520125"/>
                  </a:cubicBezTo>
                  <a:cubicBezTo>
                    <a:pt x="2041019" y="2475945"/>
                    <a:pt x="2031143" y="2434072"/>
                    <a:pt x="2012451" y="2397088"/>
                  </a:cubicBezTo>
                  <a:cubicBezTo>
                    <a:pt x="1960503" y="2324951"/>
                    <a:pt x="1915104" y="2313393"/>
                    <a:pt x="1915104" y="2246234"/>
                  </a:cubicBezTo>
                  <a:cubicBezTo>
                    <a:pt x="1915104" y="2155500"/>
                    <a:pt x="1987831" y="2081754"/>
                    <a:pt x="2078182" y="2080700"/>
                  </a:cubicBezTo>
                  <a:lnTo>
                    <a:pt x="2087414" y="2080700"/>
                  </a:lnTo>
                  <a:lnTo>
                    <a:pt x="2087751" y="2080734"/>
                  </a:lnTo>
                  <a:lnTo>
                    <a:pt x="2087751" y="2080700"/>
                  </a:lnTo>
                  <a:lnTo>
                    <a:pt x="2810554" y="2080700"/>
                  </a:lnTo>
                  <a:lnTo>
                    <a:pt x="2810554" y="1355495"/>
                  </a:lnTo>
                  <a:lnTo>
                    <a:pt x="2809952" y="1355495"/>
                  </a:lnTo>
                  <a:lnTo>
                    <a:pt x="2810554" y="1349523"/>
                  </a:lnTo>
                  <a:lnTo>
                    <a:pt x="2810554" y="1348739"/>
                  </a:lnTo>
                  <a:cubicBezTo>
                    <a:pt x="2810465" y="1257095"/>
                    <a:pt x="2736129" y="1182847"/>
                    <a:pt x="2644452" y="1182847"/>
                  </a:cubicBezTo>
                  <a:cubicBezTo>
                    <a:pt x="2577293" y="1182847"/>
                    <a:pt x="2565735" y="1228247"/>
                    <a:pt x="2493599" y="1280194"/>
                  </a:cubicBezTo>
                  <a:cubicBezTo>
                    <a:pt x="2456614" y="1298887"/>
                    <a:pt x="2414741" y="1308763"/>
                    <a:pt x="2370561" y="1308763"/>
                  </a:cubicBezTo>
                  <a:cubicBezTo>
                    <a:pt x="2210333" y="1308763"/>
                    <a:pt x="2080442" y="1178872"/>
                    <a:pt x="2080442" y="1018644"/>
                  </a:cubicBezTo>
                  <a:cubicBezTo>
                    <a:pt x="2080442" y="858416"/>
                    <a:pt x="2210333" y="728525"/>
                    <a:pt x="2370561" y="728525"/>
                  </a:cubicBezTo>
                  <a:cubicBezTo>
                    <a:pt x="2414410" y="728525"/>
                    <a:pt x="2455987" y="738253"/>
                    <a:pt x="2492719" y="756773"/>
                  </a:cubicBezTo>
                  <a:cubicBezTo>
                    <a:pt x="2547943" y="791042"/>
                    <a:pt x="2576639" y="855739"/>
                    <a:pt x="2644452" y="855739"/>
                  </a:cubicBezTo>
                  <a:cubicBezTo>
                    <a:pt x="2734912" y="855739"/>
                    <a:pt x="2808488" y="783449"/>
                    <a:pt x="2810214" y="693479"/>
                  </a:cubicBezTo>
                  <a:lnTo>
                    <a:pt x="2810554" y="693479"/>
                  </a:lnTo>
                  <a:lnTo>
                    <a:pt x="2810554" y="310"/>
                  </a:lnTo>
                  <a:lnTo>
                    <a:pt x="2105680" y="310"/>
                  </a:lnTo>
                  <a:lnTo>
                    <a:pt x="2105680" y="654"/>
                  </a:lnTo>
                  <a:lnTo>
                    <a:pt x="2102268" y="310"/>
                  </a:lnTo>
                  <a:lnTo>
                    <a:pt x="2097646" y="310"/>
                  </a:lnTo>
                  <a:cubicBezTo>
                    <a:pt x="2006590" y="835"/>
                    <a:pt x="1933033" y="74904"/>
                    <a:pt x="1933033" y="166154"/>
                  </a:cubicBezTo>
                  <a:cubicBezTo>
                    <a:pt x="1933033" y="233314"/>
                    <a:pt x="1978432" y="244871"/>
                    <a:pt x="2030380" y="317008"/>
                  </a:cubicBezTo>
                  <a:cubicBezTo>
                    <a:pt x="2049072" y="353992"/>
                    <a:pt x="2058948" y="395865"/>
                    <a:pt x="2058948" y="440045"/>
                  </a:cubicBezTo>
                  <a:cubicBezTo>
                    <a:pt x="2058948" y="600274"/>
                    <a:pt x="1929057" y="730164"/>
                    <a:pt x="1768829" y="730164"/>
                  </a:cubicBezTo>
                  <a:cubicBezTo>
                    <a:pt x="1608601" y="730164"/>
                    <a:pt x="1478710" y="600274"/>
                    <a:pt x="1478710" y="440045"/>
                  </a:cubicBezTo>
                  <a:cubicBezTo>
                    <a:pt x="1478710" y="396196"/>
                    <a:pt x="1488438" y="354619"/>
                    <a:pt x="1506958" y="317888"/>
                  </a:cubicBezTo>
                  <a:cubicBezTo>
                    <a:pt x="1541227" y="262663"/>
                    <a:pt x="1605924" y="233967"/>
                    <a:pt x="1605924" y="166155"/>
                  </a:cubicBezTo>
                  <a:cubicBezTo>
                    <a:pt x="1605924" y="75694"/>
                    <a:pt x="1533634" y="2118"/>
                    <a:pt x="1443664" y="393"/>
                  </a:cubicBezTo>
                  <a:lnTo>
                    <a:pt x="1443664" y="310"/>
                  </a:lnTo>
                  <a:lnTo>
                    <a:pt x="730164" y="310"/>
                  </a:lnTo>
                  <a:lnTo>
                    <a:pt x="730164" y="702023"/>
                  </a:lnTo>
                  <a:lnTo>
                    <a:pt x="729771" y="702023"/>
                  </a:lnTo>
                  <a:cubicBezTo>
                    <a:pt x="728046" y="791993"/>
                    <a:pt x="654470" y="864283"/>
                    <a:pt x="564009" y="864283"/>
                  </a:cubicBezTo>
                  <a:cubicBezTo>
                    <a:pt x="496197" y="864283"/>
                    <a:pt x="467501" y="799586"/>
                    <a:pt x="412276" y="765317"/>
                  </a:cubicBezTo>
                  <a:cubicBezTo>
                    <a:pt x="375545" y="746797"/>
                    <a:pt x="333968" y="737069"/>
                    <a:pt x="290119" y="737069"/>
                  </a:cubicBezTo>
                  <a:cubicBezTo>
                    <a:pt x="129890" y="737069"/>
                    <a:pt x="0" y="866960"/>
                    <a:pt x="0" y="1027188"/>
                  </a:cubicBezTo>
                  <a:cubicBezTo>
                    <a:pt x="0" y="1187416"/>
                    <a:pt x="129890" y="1317307"/>
                    <a:pt x="290119" y="1317307"/>
                  </a:cubicBezTo>
                  <a:cubicBezTo>
                    <a:pt x="334299" y="1317307"/>
                    <a:pt x="376172" y="1307431"/>
                    <a:pt x="413156" y="1288738"/>
                  </a:cubicBezTo>
                  <a:cubicBezTo>
                    <a:pt x="485293" y="1236791"/>
                    <a:pt x="496851" y="1191391"/>
                    <a:pt x="564010" y="1191391"/>
                  </a:cubicBezTo>
                  <a:cubicBezTo>
                    <a:pt x="655773" y="1191391"/>
                    <a:pt x="730162" y="1265778"/>
                    <a:pt x="730164" y="1357540"/>
                  </a:cubicBezTo>
                  <a:lnTo>
                    <a:pt x="730164" y="1357552"/>
                  </a:lnTo>
                  <a:lnTo>
                    <a:pt x="729510" y="1364039"/>
                  </a:lnTo>
                  <a:lnTo>
                    <a:pt x="730164" y="1364039"/>
                  </a:lnTo>
                  <a:lnTo>
                    <a:pt x="730164" y="2080700"/>
                  </a:lnTo>
                  <a:lnTo>
                    <a:pt x="1426770" y="2080700"/>
                  </a:lnTo>
                  <a:cubicBezTo>
                    <a:pt x="1516262" y="2082766"/>
                    <a:pt x="1587995" y="2156123"/>
                    <a:pt x="1587995" y="2246235"/>
                  </a:cubicBezTo>
                  <a:cubicBezTo>
                    <a:pt x="1587995" y="2314047"/>
                    <a:pt x="1523298" y="2342743"/>
                    <a:pt x="1489029" y="2397968"/>
                  </a:cubicBezTo>
                  <a:cubicBezTo>
                    <a:pt x="1470509" y="2434699"/>
                    <a:pt x="1460781" y="2476276"/>
                    <a:pt x="1460781" y="2520125"/>
                  </a:cubicBezTo>
                  <a:cubicBezTo>
                    <a:pt x="1460781" y="2680354"/>
                    <a:pt x="1590672" y="2810244"/>
                    <a:pt x="1750900" y="2810244"/>
                  </a:cubicBezTo>
                  <a:close/>
                </a:path>
              </a:pathLst>
            </a:custGeom>
            <a:gradFill>
              <a:gsLst>
                <a:gs pos="2000">
                  <a:srgbClr val="0070C0"/>
                </a:gs>
                <a:gs pos="100000">
                  <a:srgbClr val="00B0F0"/>
                </a:gs>
              </a:gsLst>
              <a:lin ang="5400000" scaled="0"/>
            </a:gradFill>
            <a:ln>
              <a:noFill/>
            </a:ln>
            <a:effectLst/>
            <a:sp3d extrusionH="317500">
              <a:bevelT w="127000" h="254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15441" y="4284849"/>
            <a:ext cx="5882639" cy="2466471"/>
            <a:chOff x="1615441" y="4284849"/>
            <a:chExt cx="5882639" cy="246647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4" t="26654" r="11768" b="25164"/>
            <a:stretch/>
          </p:blipFill>
          <p:spPr>
            <a:xfrm>
              <a:off x="1615441" y="6035040"/>
              <a:ext cx="5882639" cy="71628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2261350" y="4284849"/>
              <a:ext cx="4572000" cy="2133600"/>
              <a:chOff x="2261350" y="4284849"/>
              <a:chExt cx="4572000" cy="2133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261350" y="4284849"/>
                <a:ext cx="4572000" cy="2133600"/>
                <a:chOff x="849748" y="1290877"/>
                <a:chExt cx="6011882" cy="2133600"/>
              </a:xfrm>
              <a:effectLst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849748" y="1290877"/>
                  <a:ext cx="6008251" cy="2133600"/>
                </a:xfrm>
                <a:prstGeom prst="roundRect">
                  <a:avLst>
                    <a:gd name="adj" fmla="val 15527"/>
                  </a:avLst>
                </a:prstGeom>
                <a:solidFill>
                  <a:srgbClr val="CDF2FF"/>
                </a:solidFill>
                <a:ln>
                  <a:noFill/>
                </a:ln>
                <a:effectLst/>
                <a:scene3d>
                  <a:camera prst="perspectiveFront"/>
                  <a:lightRig rig="threePt" dir="t"/>
                </a:scene3d>
                <a:sp3d>
                  <a:bevelT/>
                  <a:bevelB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 Same Side Corner Rectangle 33"/>
                <p:cNvSpPr/>
                <p:nvPr/>
              </p:nvSpPr>
              <p:spPr>
                <a:xfrm>
                  <a:off x="852060" y="1295400"/>
                  <a:ext cx="6009570" cy="48743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2000">
                      <a:srgbClr val="0070C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066800" y="1371600"/>
                  <a:ext cx="5638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PUT TEXT HERE</a:t>
                  </a: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2334768" y="4753523"/>
                <a:ext cx="44196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Download this awesome diagram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Bring your presentation to life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Capture your audience’s attention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Slides with overflowing images show up fine in full screen.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All images are 100% editable in </a:t>
                </a:r>
                <a:r>
                  <a:rPr lang="en-US" sz="1400" dirty="0" err="1"/>
                  <a:t>powerpoint</a:t>
                </a:r>
                <a:endParaRPr lang="en-US" sz="1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/>
                  <a:t>Pitch your ideas convincingly</a:t>
                </a: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74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 rot="16200000" flipH="1">
            <a:off x="7237692" y="4263940"/>
            <a:ext cx="1628489" cy="1208766"/>
          </a:xfrm>
          <a:custGeom>
            <a:avLst/>
            <a:gdLst/>
            <a:ahLst/>
            <a:cxnLst/>
            <a:rect l="l" t="t" r="r" b="b"/>
            <a:pathLst>
              <a:path w="2802757" h="2080390">
                <a:moveTo>
                  <a:pt x="2802757" y="0"/>
                </a:moveTo>
                <a:lnTo>
                  <a:pt x="2065600" y="0"/>
                </a:lnTo>
                <a:cubicBezTo>
                  <a:pt x="1977451" y="2736"/>
                  <a:pt x="1907306" y="75460"/>
                  <a:pt x="1907306" y="164568"/>
                </a:cubicBezTo>
                <a:cubicBezTo>
                  <a:pt x="1907306" y="231727"/>
                  <a:pt x="1952706" y="243285"/>
                  <a:pt x="2004653" y="315422"/>
                </a:cubicBezTo>
                <a:cubicBezTo>
                  <a:pt x="2023346" y="352406"/>
                  <a:pt x="2033222" y="394279"/>
                  <a:pt x="2033222" y="438459"/>
                </a:cubicBezTo>
                <a:cubicBezTo>
                  <a:pt x="2033222" y="598688"/>
                  <a:pt x="1903331" y="728578"/>
                  <a:pt x="1743103" y="728578"/>
                </a:cubicBezTo>
                <a:cubicBezTo>
                  <a:pt x="1582875" y="728578"/>
                  <a:pt x="1452984" y="598688"/>
                  <a:pt x="1452984" y="438459"/>
                </a:cubicBezTo>
                <a:cubicBezTo>
                  <a:pt x="1452984" y="394610"/>
                  <a:pt x="1462712" y="353033"/>
                  <a:pt x="1481232" y="316302"/>
                </a:cubicBezTo>
                <a:cubicBezTo>
                  <a:pt x="1515501" y="261077"/>
                  <a:pt x="1580198" y="232381"/>
                  <a:pt x="1580198" y="164568"/>
                </a:cubicBezTo>
                <a:cubicBezTo>
                  <a:pt x="1580198" y="75954"/>
                  <a:pt x="1510828" y="3541"/>
                  <a:pt x="1423370" y="0"/>
                </a:cubicBezTo>
                <a:lnTo>
                  <a:pt x="722367" y="0"/>
                </a:lnTo>
                <a:lnTo>
                  <a:pt x="722367" y="736040"/>
                </a:lnTo>
                <a:cubicBezTo>
                  <a:pt x="708413" y="810057"/>
                  <a:pt x="642580" y="864593"/>
                  <a:pt x="564009" y="864593"/>
                </a:cubicBezTo>
                <a:cubicBezTo>
                  <a:pt x="496197" y="864593"/>
                  <a:pt x="467500" y="799896"/>
                  <a:pt x="412276" y="765627"/>
                </a:cubicBezTo>
                <a:cubicBezTo>
                  <a:pt x="375545" y="747107"/>
                  <a:pt x="333968" y="737379"/>
                  <a:pt x="290118" y="737379"/>
                </a:cubicBezTo>
                <a:cubicBezTo>
                  <a:pt x="129890" y="737379"/>
                  <a:pt x="0" y="867270"/>
                  <a:pt x="0" y="1027498"/>
                </a:cubicBezTo>
                <a:cubicBezTo>
                  <a:pt x="0" y="1187726"/>
                  <a:pt x="129890" y="1317617"/>
                  <a:pt x="290118" y="1317617"/>
                </a:cubicBezTo>
                <a:cubicBezTo>
                  <a:pt x="334299" y="1317617"/>
                  <a:pt x="376172" y="1307741"/>
                  <a:pt x="413156" y="1289048"/>
                </a:cubicBezTo>
                <a:cubicBezTo>
                  <a:pt x="485293" y="1237101"/>
                  <a:pt x="496850" y="1191701"/>
                  <a:pt x="564010" y="1191701"/>
                </a:cubicBezTo>
                <a:cubicBezTo>
                  <a:pt x="642208" y="1191701"/>
                  <a:pt x="707789" y="1245722"/>
                  <a:pt x="722367" y="1319235"/>
                </a:cubicBezTo>
                <a:lnTo>
                  <a:pt x="722367" y="2080390"/>
                </a:lnTo>
                <a:lnTo>
                  <a:pt x="2802757" y="208039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 rot="16200000">
            <a:off x="4972778" y="2463749"/>
            <a:ext cx="1628488" cy="1208766"/>
          </a:xfrm>
          <a:custGeom>
            <a:avLst/>
            <a:gdLst/>
            <a:ahLst/>
            <a:cxnLst/>
            <a:rect l="l" t="t" r="r" b="b"/>
            <a:pathLst>
              <a:path w="2802757" h="2080390">
                <a:moveTo>
                  <a:pt x="2802757" y="0"/>
                </a:moveTo>
                <a:lnTo>
                  <a:pt x="2065600" y="0"/>
                </a:lnTo>
                <a:cubicBezTo>
                  <a:pt x="1977451" y="2736"/>
                  <a:pt x="1907306" y="75460"/>
                  <a:pt x="1907306" y="164568"/>
                </a:cubicBezTo>
                <a:cubicBezTo>
                  <a:pt x="1907306" y="231727"/>
                  <a:pt x="1952706" y="243285"/>
                  <a:pt x="2004653" y="315422"/>
                </a:cubicBezTo>
                <a:cubicBezTo>
                  <a:pt x="2023346" y="352406"/>
                  <a:pt x="2033222" y="394279"/>
                  <a:pt x="2033222" y="438459"/>
                </a:cubicBezTo>
                <a:cubicBezTo>
                  <a:pt x="2033222" y="598688"/>
                  <a:pt x="1903331" y="728578"/>
                  <a:pt x="1743103" y="728578"/>
                </a:cubicBezTo>
                <a:cubicBezTo>
                  <a:pt x="1582875" y="728578"/>
                  <a:pt x="1452984" y="598688"/>
                  <a:pt x="1452984" y="438459"/>
                </a:cubicBezTo>
                <a:cubicBezTo>
                  <a:pt x="1452984" y="394610"/>
                  <a:pt x="1462712" y="353033"/>
                  <a:pt x="1481232" y="316302"/>
                </a:cubicBezTo>
                <a:cubicBezTo>
                  <a:pt x="1515501" y="261077"/>
                  <a:pt x="1580198" y="232381"/>
                  <a:pt x="1580198" y="164568"/>
                </a:cubicBezTo>
                <a:cubicBezTo>
                  <a:pt x="1580198" y="75954"/>
                  <a:pt x="1510828" y="3541"/>
                  <a:pt x="1423370" y="0"/>
                </a:cubicBezTo>
                <a:lnTo>
                  <a:pt x="722367" y="0"/>
                </a:lnTo>
                <a:lnTo>
                  <a:pt x="722367" y="736040"/>
                </a:lnTo>
                <a:cubicBezTo>
                  <a:pt x="708413" y="810057"/>
                  <a:pt x="642580" y="864593"/>
                  <a:pt x="564009" y="864593"/>
                </a:cubicBezTo>
                <a:cubicBezTo>
                  <a:pt x="496197" y="864593"/>
                  <a:pt x="467500" y="799896"/>
                  <a:pt x="412276" y="765627"/>
                </a:cubicBezTo>
                <a:cubicBezTo>
                  <a:pt x="375545" y="747107"/>
                  <a:pt x="333968" y="737379"/>
                  <a:pt x="290118" y="737379"/>
                </a:cubicBezTo>
                <a:cubicBezTo>
                  <a:pt x="129890" y="737379"/>
                  <a:pt x="0" y="867270"/>
                  <a:pt x="0" y="1027498"/>
                </a:cubicBezTo>
                <a:cubicBezTo>
                  <a:pt x="0" y="1187726"/>
                  <a:pt x="129890" y="1317617"/>
                  <a:pt x="290118" y="1317617"/>
                </a:cubicBezTo>
                <a:cubicBezTo>
                  <a:pt x="334299" y="1317617"/>
                  <a:pt x="376172" y="1307741"/>
                  <a:pt x="413156" y="1289048"/>
                </a:cubicBezTo>
                <a:cubicBezTo>
                  <a:pt x="485293" y="1237101"/>
                  <a:pt x="496850" y="1191701"/>
                  <a:pt x="564010" y="1191701"/>
                </a:cubicBezTo>
                <a:cubicBezTo>
                  <a:pt x="642208" y="1191701"/>
                  <a:pt x="707789" y="1245722"/>
                  <a:pt x="722367" y="1319235"/>
                </a:cubicBezTo>
                <a:lnTo>
                  <a:pt x="722367" y="2080390"/>
                </a:lnTo>
                <a:lnTo>
                  <a:pt x="2802757" y="208039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/>
          <p:nvPr/>
        </p:nvSpPr>
        <p:spPr>
          <a:xfrm rot="16200000" flipV="1">
            <a:off x="82236" y="2463752"/>
            <a:ext cx="1628485" cy="1208764"/>
          </a:xfrm>
          <a:custGeom>
            <a:avLst/>
            <a:gdLst/>
            <a:ahLst/>
            <a:cxnLst/>
            <a:rect l="l" t="t" r="r" b="b"/>
            <a:pathLst>
              <a:path w="2802757" h="2080390">
                <a:moveTo>
                  <a:pt x="2802757" y="0"/>
                </a:moveTo>
                <a:lnTo>
                  <a:pt x="2065600" y="0"/>
                </a:lnTo>
                <a:cubicBezTo>
                  <a:pt x="1977451" y="2736"/>
                  <a:pt x="1907306" y="75460"/>
                  <a:pt x="1907306" y="164568"/>
                </a:cubicBezTo>
                <a:cubicBezTo>
                  <a:pt x="1907306" y="231727"/>
                  <a:pt x="1952706" y="243285"/>
                  <a:pt x="2004653" y="315422"/>
                </a:cubicBezTo>
                <a:cubicBezTo>
                  <a:pt x="2023346" y="352406"/>
                  <a:pt x="2033222" y="394279"/>
                  <a:pt x="2033222" y="438459"/>
                </a:cubicBezTo>
                <a:cubicBezTo>
                  <a:pt x="2033222" y="598688"/>
                  <a:pt x="1903331" y="728578"/>
                  <a:pt x="1743103" y="728578"/>
                </a:cubicBezTo>
                <a:cubicBezTo>
                  <a:pt x="1582875" y="728578"/>
                  <a:pt x="1452984" y="598688"/>
                  <a:pt x="1452984" y="438459"/>
                </a:cubicBezTo>
                <a:cubicBezTo>
                  <a:pt x="1452984" y="394610"/>
                  <a:pt x="1462712" y="353033"/>
                  <a:pt x="1481232" y="316302"/>
                </a:cubicBezTo>
                <a:cubicBezTo>
                  <a:pt x="1515501" y="261077"/>
                  <a:pt x="1580198" y="232381"/>
                  <a:pt x="1580198" y="164568"/>
                </a:cubicBezTo>
                <a:cubicBezTo>
                  <a:pt x="1580198" y="75954"/>
                  <a:pt x="1510828" y="3541"/>
                  <a:pt x="1423370" y="0"/>
                </a:cubicBezTo>
                <a:lnTo>
                  <a:pt x="722367" y="0"/>
                </a:lnTo>
                <a:lnTo>
                  <a:pt x="722367" y="736040"/>
                </a:lnTo>
                <a:cubicBezTo>
                  <a:pt x="708413" y="810057"/>
                  <a:pt x="642580" y="864593"/>
                  <a:pt x="564009" y="864593"/>
                </a:cubicBezTo>
                <a:cubicBezTo>
                  <a:pt x="496197" y="864593"/>
                  <a:pt x="467500" y="799896"/>
                  <a:pt x="412276" y="765627"/>
                </a:cubicBezTo>
                <a:cubicBezTo>
                  <a:pt x="375545" y="747107"/>
                  <a:pt x="333968" y="737379"/>
                  <a:pt x="290118" y="737379"/>
                </a:cubicBezTo>
                <a:cubicBezTo>
                  <a:pt x="129890" y="737379"/>
                  <a:pt x="0" y="867270"/>
                  <a:pt x="0" y="1027498"/>
                </a:cubicBezTo>
                <a:cubicBezTo>
                  <a:pt x="0" y="1187726"/>
                  <a:pt x="129890" y="1317617"/>
                  <a:pt x="290118" y="1317617"/>
                </a:cubicBezTo>
                <a:cubicBezTo>
                  <a:pt x="334299" y="1317617"/>
                  <a:pt x="376172" y="1307741"/>
                  <a:pt x="413156" y="1289048"/>
                </a:cubicBezTo>
                <a:cubicBezTo>
                  <a:pt x="485293" y="1237101"/>
                  <a:pt x="496850" y="1191701"/>
                  <a:pt x="564010" y="1191701"/>
                </a:cubicBezTo>
                <a:cubicBezTo>
                  <a:pt x="642208" y="1191701"/>
                  <a:pt x="707789" y="1245722"/>
                  <a:pt x="722367" y="1319235"/>
                </a:cubicBezTo>
                <a:lnTo>
                  <a:pt x="722367" y="2080390"/>
                </a:lnTo>
                <a:lnTo>
                  <a:pt x="2802757" y="208039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 rot="16200000">
            <a:off x="7416142" y="1832790"/>
            <a:ext cx="1208765" cy="2054444"/>
          </a:xfrm>
          <a:custGeom>
            <a:avLst/>
            <a:gdLst/>
            <a:ahLst/>
            <a:cxnLst/>
            <a:rect l="l" t="t" r="r" b="b"/>
            <a:pathLst>
              <a:path w="2080390" h="3535882">
                <a:moveTo>
                  <a:pt x="1058595" y="0"/>
                </a:moveTo>
                <a:cubicBezTo>
                  <a:pt x="1218823" y="0"/>
                  <a:pt x="1348714" y="129891"/>
                  <a:pt x="1348714" y="290119"/>
                </a:cubicBezTo>
                <a:cubicBezTo>
                  <a:pt x="1348714" y="334299"/>
                  <a:pt x="1338838" y="376172"/>
                  <a:pt x="1320145" y="413156"/>
                </a:cubicBezTo>
                <a:cubicBezTo>
                  <a:pt x="1268198" y="485293"/>
                  <a:pt x="1222798" y="496851"/>
                  <a:pt x="1222798" y="564010"/>
                </a:cubicBezTo>
                <a:cubicBezTo>
                  <a:pt x="1222798" y="649446"/>
                  <a:pt x="1287281" y="719821"/>
                  <a:pt x="1370533" y="726446"/>
                </a:cubicBezTo>
                <a:lnTo>
                  <a:pt x="2080390" y="726446"/>
                </a:lnTo>
                <a:lnTo>
                  <a:pt x="2080390" y="1431185"/>
                </a:lnTo>
                <a:cubicBezTo>
                  <a:pt x="2074065" y="1514808"/>
                  <a:pt x="2003510" y="1579713"/>
                  <a:pt x="1917794" y="1579713"/>
                </a:cubicBezTo>
                <a:cubicBezTo>
                  <a:pt x="1850635" y="1579713"/>
                  <a:pt x="1839077" y="1534313"/>
                  <a:pt x="1766940" y="1482366"/>
                </a:cubicBezTo>
                <a:cubicBezTo>
                  <a:pt x="1729956" y="1463673"/>
                  <a:pt x="1688083" y="1453798"/>
                  <a:pt x="1643903" y="1453798"/>
                </a:cubicBezTo>
                <a:cubicBezTo>
                  <a:pt x="1483675" y="1453798"/>
                  <a:pt x="1353784" y="1583688"/>
                  <a:pt x="1353784" y="1743917"/>
                </a:cubicBezTo>
                <a:cubicBezTo>
                  <a:pt x="1353784" y="1904145"/>
                  <a:pt x="1483675" y="2034035"/>
                  <a:pt x="1643903" y="2034035"/>
                </a:cubicBezTo>
                <a:cubicBezTo>
                  <a:pt x="1687752" y="2034035"/>
                  <a:pt x="1729329" y="2024307"/>
                  <a:pt x="1766061" y="2005788"/>
                </a:cubicBezTo>
                <a:cubicBezTo>
                  <a:pt x="1821285" y="1971519"/>
                  <a:pt x="1849981" y="1906821"/>
                  <a:pt x="1917794" y="1906821"/>
                </a:cubicBezTo>
                <a:cubicBezTo>
                  <a:pt x="2003288" y="1906821"/>
                  <a:pt x="2073700" y="1971391"/>
                  <a:pt x="2080390" y="2054672"/>
                </a:cubicBezTo>
                <a:lnTo>
                  <a:pt x="2080390" y="2806836"/>
                </a:lnTo>
                <a:lnTo>
                  <a:pt x="1381964" y="2806836"/>
                </a:lnTo>
                <a:cubicBezTo>
                  <a:pt x="1292747" y="2808750"/>
                  <a:pt x="1221352" y="2881973"/>
                  <a:pt x="1221352" y="2971872"/>
                </a:cubicBezTo>
                <a:cubicBezTo>
                  <a:pt x="1221352" y="3039032"/>
                  <a:pt x="1266752" y="3050589"/>
                  <a:pt x="1318699" y="3122726"/>
                </a:cubicBezTo>
                <a:cubicBezTo>
                  <a:pt x="1337392" y="3159710"/>
                  <a:pt x="1347268" y="3201583"/>
                  <a:pt x="1347268" y="3245764"/>
                </a:cubicBezTo>
                <a:cubicBezTo>
                  <a:pt x="1347268" y="3405992"/>
                  <a:pt x="1217377" y="3535882"/>
                  <a:pt x="1057149" y="3535882"/>
                </a:cubicBezTo>
                <a:cubicBezTo>
                  <a:pt x="896920" y="3535882"/>
                  <a:pt x="767030" y="3405992"/>
                  <a:pt x="767030" y="3245764"/>
                </a:cubicBezTo>
                <a:cubicBezTo>
                  <a:pt x="767030" y="3201914"/>
                  <a:pt x="776758" y="3160337"/>
                  <a:pt x="795278" y="3123606"/>
                </a:cubicBezTo>
                <a:cubicBezTo>
                  <a:pt x="829547" y="3068382"/>
                  <a:pt x="894244" y="3039685"/>
                  <a:pt x="894244" y="2971873"/>
                </a:cubicBezTo>
                <a:cubicBezTo>
                  <a:pt x="894244" y="2882530"/>
                  <a:pt x="823729" y="2809657"/>
                  <a:pt x="735286" y="2806836"/>
                </a:cubicBezTo>
                <a:lnTo>
                  <a:pt x="0" y="2806836"/>
                </a:lnTo>
                <a:lnTo>
                  <a:pt x="0" y="726446"/>
                </a:lnTo>
                <a:lnTo>
                  <a:pt x="748568" y="726446"/>
                </a:lnTo>
                <a:cubicBezTo>
                  <a:pt x="831507" y="719493"/>
                  <a:pt x="895690" y="649247"/>
                  <a:pt x="895690" y="564010"/>
                </a:cubicBezTo>
                <a:cubicBezTo>
                  <a:pt x="895690" y="496197"/>
                  <a:pt x="830993" y="467501"/>
                  <a:pt x="796724" y="412277"/>
                </a:cubicBezTo>
                <a:cubicBezTo>
                  <a:pt x="778204" y="375545"/>
                  <a:pt x="768476" y="333968"/>
                  <a:pt x="768476" y="290119"/>
                </a:cubicBezTo>
                <a:cubicBezTo>
                  <a:pt x="768476" y="129891"/>
                  <a:pt x="898366" y="0"/>
                  <a:pt x="1058595" y="0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5"/>
          <p:cNvSpPr/>
          <p:nvPr/>
        </p:nvSpPr>
        <p:spPr>
          <a:xfrm rot="10800000">
            <a:off x="2760783" y="4052695"/>
            <a:ext cx="1208768" cy="2052609"/>
          </a:xfrm>
          <a:custGeom>
            <a:avLst/>
            <a:gdLst/>
            <a:ahLst/>
            <a:cxnLst/>
            <a:rect l="l" t="t" r="r" b="b"/>
            <a:pathLst>
              <a:path w="2080390" h="3532711">
                <a:moveTo>
                  <a:pt x="2080390" y="728472"/>
                </a:moveTo>
                <a:lnTo>
                  <a:pt x="2080390" y="1507901"/>
                </a:lnTo>
                <a:cubicBezTo>
                  <a:pt x="2054717" y="1566036"/>
                  <a:pt x="1996464" y="1606542"/>
                  <a:pt x="1928750" y="1606542"/>
                </a:cubicBezTo>
                <a:cubicBezTo>
                  <a:pt x="1860937" y="1606542"/>
                  <a:pt x="1832241" y="1541844"/>
                  <a:pt x="1777017" y="1507575"/>
                </a:cubicBezTo>
                <a:cubicBezTo>
                  <a:pt x="1740285" y="1489055"/>
                  <a:pt x="1698709" y="1479327"/>
                  <a:pt x="1654859" y="1479327"/>
                </a:cubicBezTo>
                <a:cubicBezTo>
                  <a:pt x="1494631" y="1479327"/>
                  <a:pt x="1364741" y="1609218"/>
                  <a:pt x="1364741" y="1769446"/>
                </a:cubicBezTo>
                <a:cubicBezTo>
                  <a:pt x="1364741" y="1929674"/>
                  <a:pt x="1494631" y="2059565"/>
                  <a:pt x="1654859" y="2059565"/>
                </a:cubicBezTo>
                <a:cubicBezTo>
                  <a:pt x="1699039" y="2059565"/>
                  <a:pt x="1740913" y="2049690"/>
                  <a:pt x="1777897" y="2030997"/>
                </a:cubicBezTo>
                <a:cubicBezTo>
                  <a:pt x="1850034" y="1979050"/>
                  <a:pt x="1861591" y="1933650"/>
                  <a:pt x="1928751" y="1933650"/>
                </a:cubicBezTo>
                <a:cubicBezTo>
                  <a:pt x="1996664" y="1933650"/>
                  <a:pt x="2055061" y="1974394"/>
                  <a:pt x="2080390" y="2032966"/>
                </a:cubicBezTo>
                <a:lnTo>
                  <a:pt x="2080390" y="2808862"/>
                </a:lnTo>
                <a:lnTo>
                  <a:pt x="1361768" y="2808862"/>
                </a:lnTo>
                <a:cubicBezTo>
                  <a:pt x="1284639" y="2820491"/>
                  <a:pt x="1226894" y="2887852"/>
                  <a:pt x="1226894" y="2968701"/>
                </a:cubicBezTo>
                <a:cubicBezTo>
                  <a:pt x="1226894" y="3035861"/>
                  <a:pt x="1272294" y="3047418"/>
                  <a:pt x="1324241" y="3119555"/>
                </a:cubicBezTo>
                <a:cubicBezTo>
                  <a:pt x="1342934" y="3156539"/>
                  <a:pt x="1352810" y="3198412"/>
                  <a:pt x="1352810" y="3242593"/>
                </a:cubicBezTo>
                <a:cubicBezTo>
                  <a:pt x="1352810" y="3402821"/>
                  <a:pt x="1222919" y="3532711"/>
                  <a:pt x="1062691" y="3532711"/>
                </a:cubicBezTo>
                <a:cubicBezTo>
                  <a:pt x="902463" y="3532711"/>
                  <a:pt x="772572" y="3402821"/>
                  <a:pt x="772572" y="3242593"/>
                </a:cubicBezTo>
                <a:cubicBezTo>
                  <a:pt x="772572" y="3198743"/>
                  <a:pt x="782300" y="3157166"/>
                  <a:pt x="800820" y="3120435"/>
                </a:cubicBezTo>
                <a:cubicBezTo>
                  <a:pt x="835089" y="3065211"/>
                  <a:pt x="899786" y="3036514"/>
                  <a:pt x="899786" y="2968702"/>
                </a:cubicBezTo>
                <a:cubicBezTo>
                  <a:pt x="899786" y="2887687"/>
                  <a:pt x="841805" y="2820215"/>
                  <a:pt x="764487" y="2808862"/>
                </a:cubicBezTo>
                <a:lnTo>
                  <a:pt x="0" y="2808862"/>
                </a:lnTo>
                <a:lnTo>
                  <a:pt x="0" y="2101789"/>
                </a:lnTo>
                <a:cubicBezTo>
                  <a:pt x="3632" y="2014455"/>
                  <a:pt x="75986" y="1945228"/>
                  <a:pt x="164510" y="1945228"/>
                </a:cubicBezTo>
                <a:cubicBezTo>
                  <a:pt x="232323" y="1945228"/>
                  <a:pt x="261019" y="2009925"/>
                  <a:pt x="316243" y="2044194"/>
                </a:cubicBezTo>
                <a:cubicBezTo>
                  <a:pt x="352975" y="2062714"/>
                  <a:pt x="394552" y="2072442"/>
                  <a:pt x="438401" y="2072442"/>
                </a:cubicBezTo>
                <a:cubicBezTo>
                  <a:pt x="598629" y="2072442"/>
                  <a:pt x="728520" y="1942551"/>
                  <a:pt x="728520" y="1782323"/>
                </a:cubicBezTo>
                <a:cubicBezTo>
                  <a:pt x="728520" y="1622095"/>
                  <a:pt x="598629" y="1492204"/>
                  <a:pt x="438401" y="1492204"/>
                </a:cubicBezTo>
                <a:cubicBezTo>
                  <a:pt x="394221" y="1492204"/>
                  <a:pt x="352348" y="1502080"/>
                  <a:pt x="315363" y="1520772"/>
                </a:cubicBezTo>
                <a:cubicBezTo>
                  <a:pt x="243227" y="1572719"/>
                  <a:pt x="231669" y="1618119"/>
                  <a:pt x="164509" y="1618119"/>
                </a:cubicBezTo>
                <a:cubicBezTo>
                  <a:pt x="75501" y="1618119"/>
                  <a:pt x="2840" y="1548131"/>
                  <a:pt x="0" y="1460115"/>
                </a:cubicBezTo>
                <a:lnTo>
                  <a:pt x="0" y="728472"/>
                </a:lnTo>
                <a:lnTo>
                  <a:pt x="743440" y="728472"/>
                </a:lnTo>
                <a:cubicBezTo>
                  <a:pt x="830674" y="724766"/>
                  <a:pt x="899785" y="652459"/>
                  <a:pt x="899785" y="564010"/>
                </a:cubicBezTo>
                <a:cubicBezTo>
                  <a:pt x="899785" y="496197"/>
                  <a:pt x="835088" y="467501"/>
                  <a:pt x="800819" y="412277"/>
                </a:cubicBezTo>
                <a:cubicBezTo>
                  <a:pt x="782299" y="375545"/>
                  <a:pt x="772571" y="333968"/>
                  <a:pt x="772571" y="290119"/>
                </a:cubicBezTo>
                <a:cubicBezTo>
                  <a:pt x="772571" y="129891"/>
                  <a:pt x="902462" y="0"/>
                  <a:pt x="1062690" y="0"/>
                </a:cubicBezTo>
                <a:cubicBezTo>
                  <a:pt x="1222918" y="0"/>
                  <a:pt x="1352809" y="129891"/>
                  <a:pt x="1352809" y="290119"/>
                </a:cubicBezTo>
                <a:cubicBezTo>
                  <a:pt x="1352809" y="334299"/>
                  <a:pt x="1342933" y="376172"/>
                  <a:pt x="1324240" y="413156"/>
                </a:cubicBezTo>
                <a:cubicBezTo>
                  <a:pt x="1272293" y="485293"/>
                  <a:pt x="1226893" y="496851"/>
                  <a:pt x="1226893" y="564010"/>
                </a:cubicBezTo>
                <a:cubicBezTo>
                  <a:pt x="1226893" y="652938"/>
                  <a:pt x="1296754" y="725549"/>
                  <a:pt x="1384662" y="728472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 rot="16200000" flipH="1">
            <a:off x="2608943" y="1832788"/>
            <a:ext cx="1208769" cy="2054446"/>
          </a:xfrm>
          <a:custGeom>
            <a:avLst/>
            <a:gdLst/>
            <a:ahLst/>
            <a:cxnLst/>
            <a:rect l="l" t="t" r="r" b="b"/>
            <a:pathLst>
              <a:path w="2080390" h="3535882">
                <a:moveTo>
                  <a:pt x="1058595" y="0"/>
                </a:moveTo>
                <a:cubicBezTo>
                  <a:pt x="1218823" y="0"/>
                  <a:pt x="1348714" y="129891"/>
                  <a:pt x="1348714" y="290119"/>
                </a:cubicBezTo>
                <a:cubicBezTo>
                  <a:pt x="1348714" y="334299"/>
                  <a:pt x="1338838" y="376172"/>
                  <a:pt x="1320145" y="413156"/>
                </a:cubicBezTo>
                <a:cubicBezTo>
                  <a:pt x="1268198" y="485293"/>
                  <a:pt x="1222798" y="496851"/>
                  <a:pt x="1222798" y="564010"/>
                </a:cubicBezTo>
                <a:cubicBezTo>
                  <a:pt x="1222798" y="649446"/>
                  <a:pt x="1287281" y="719821"/>
                  <a:pt x="1370533" y="726446"/>
                </a:cubicBezTo>
                <a:lnTo>
                  <a:pt x="2080390" y="726446"/>
                </a:lnTo>
                <a:lnTo>
                  <a:pt x="2080390" y="1431185"/>
                </a:lnTo>
                <a:cubicBezTo>
                  <a:pt x="2074065" y="1514808"/>
                  <a:pt x="2003510" y="1579713"/>
                  <a:pt x="1917794" y="1579713"/>
                </a:cubicBezTo>
                <a:cubicBezTo>
                  <a:pt x="1850635" y="1579713"/>
                  <a:pt x="1839077" y="1534313"/>
                  <a:pt x="1766940" y="1482366"/>
                </a:cubicBezTo>
                <a:cubicBezTo>
                  <a:pt x="1729956" y="1463673"/>
                  <a:pt x="1688083" y="1453798"/>
                  <a:pt x="1643903" y="1453798"/>
                </a:cubicBezTo>
                <a:cubicBezTo>
                  <a:pt x="1483675" y="1453798"/>
                  <a:pt x="1353784" y="1583688"/>
                  <a:pt x="1353784" y="1743917"/>
                </a:cubicBezTo>
                <a:cubicBezTo>
                  <a:pt x="1353784" y="1904145"/>
                  <a:pt x="1483675" y="2034035"/>
                  <a:pt x="1643903" y="2034035"/>
                </a:cubicBezTo>
                <a:cubicBezTo>
                  <a:pt x="1687752" y="2034035"/>
                  <a:pt x="1729329" y="2024307"/>
                  <a:pt x="1766061" y="2005788"/>
                </a:cubicBezTo>
                <a:cubicBezTo>
                  <a:pt x="1821285" y="1971519"/>
                  <a:pt x="1849981" y="1906821"/>
                  <a:pt x="1917794" y="1906821"/>
                </a:cubicBezTo>
                <a:cubicBezTo>
                  <a:pt x="2003288" y="1906821"/>
                  <a:pt x="2073700" y="1971391"/>
                  <a:pt x="2080390" y="2054672"/>
                </a:cubicBezTo>
                <a:lnTo>
                  <a:pt x="2080390" y="2806836"/>
                </a:lnTo>
                <a:lnTo>
                  <a:pt x="1381964" y="2806836"/>
                </a:lnTo>
                <a:cubicBezTo>
                  <a:pt x="1292747" y="2808750"/>
                  <a:pt x="1221352" y="2881973"/>
                  <a:pt x="1221352" y="2971872"/>
                </a:cubicBezTo>
                <a:cubicBezTo>
                  <a:pt x="1221352" y="3039032"/>
                  <a:pt x="1266752" y="3050589"/>
                  <a:pt x="1318699" y="3122726"/>
                </a:cubicBezTo>
                <a:cubicBezTo>
                  <a:pt x="1337392" y="3159710"/>
                  <a:pt x="1347268" y="3201583"/>
                  <a:pt x="1347268" y="3245764"/>
                </a:cubicBezTo>
                <a:cubicBezTo>
                  <a:pt x="1347268" y="3405992"/>
                  <a:pt x="1217377" y="3535882"/>
                  <a:pt x="1057149" y="3535882"/>
                </a:cubicBezTo>
                <a:cubicBezTo>
                  <a:pt x="896920" y="3535882"/>
                  <a:pt x="767030" y="3405992"/>
                  <a:pt x="767030" y="3245764"/>
                </a:cubicBezTo>
                <a:cubicBezTo>
                  <a:pt x="767030" y="3201914"/>
                  <a:pt x="776758" y="3160337"/>
                  <a:pt x="795278" y="3123606"/>
                </a:cubicBezTo>
                <a:cubicBezTo>
                  <a:pt x="829547" y="3068382"/>
                  <a:pt x="894244" y="3039685"/>
                  <a:pt x="894244" y="2971873"/>
                </a:cubicBezTo>
                <a:cubicBezTo>
                  <a:pt x="894244" y="2882530"/>
                  <a:pt x="823729" y="2809657"/>
                  <a:pt x="735286" y="2806836"/>
                </a:cubicBezTo>
                <a:lnTo>
                  <a:pt x="0" y="2806836"/>
                </a:lnTo>
                <a:lnTo>
                  <a:pt x="0" y="726446"/>
                </a:lnTo>
                <a:lnTo>
                  <a:pt x="748568" y="726446"/>
                </a:lnTo>
                <a:cubicBezTo>
                  <a:pt x="831507" y="719493"/>
                  <a:pt x="895690" y="649247"/>
                  <a:pt x="895690" y="564010"/>
                </a:cubicBezTo>
                <a:cubicBezTo>
                  <a:pt x="895690" y="496197"/>
                  <a:pt x="830993" y="467501"/>
                  <a:pt x="796724" y="412277"/>
                </a:cubicBezTo>
                <a:cubicBezTo>
                  <a:pt x="778204" y="375545"/>
                  <a:pt x="768476" y="333968"/>
                  <a:pt x="768476" y="290119"/>
                </a:cubicBezTo>
                <a:cubicBezTo>
                  <a:pt x="768476" y="129891"/>
                  <a:pt x="898366" y="0"/>
                  <a:pt x="1058595" y="0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/>
          <p:cNvSpPr/>
          <p:nvPr/>
        </p:nvSpPr>
        <p:spPr>
          <a:xfrm rot="16200000" flipH="1">
            <a:off x="4971811" y="4257378"/>
            <a:ext cx="1208767" cy="1633009"/>
          </a:xfrm>
          <a:custGeom>
            <a:avLst/>
            <a:gdLst/>
            <a:ahLst/>
            <a:cxnLst/>
            <a:rect l="l" t="t" r="r" b="b"/>
            <a:pathLst>
              <a:path w="2080390" h="2810554">
                <a:moveTo>
                  <a:pt x="1026540" y="0"/>
                </a:moveTo>
                <a:cubicBezTo>
                  <a:pt x="866312" y="0"/>
                  <a:pt x="736421" y="129891"/>
                  <a:pt x="736421" y="290119"/>
                </a:cubicBezTo>
                <a:cubicBezTo>
                  <a:pt x="736421" y="333968"/>
                  <a:pt x="746149" y="375545"/>
                  <a:pt x="764669" y="412277"/>
                </a:cubicBezTo>
                <a:cubicBezTo>
                  <a:pt x="798938" y="467501"/>
                  <a:pt x="863635" y="496197"/>
                  <a:pt x="863635" y="564010"/>
                </a:cubicBezTo>
                <a:cubicBezTo>
                  <a:pt x="863635" y="654470"/>
                  <a:pt x="791345" y="728046"/>
                  <a:pt x="701375" y="729771"/>
                </a:cubicBezTo>
                <a:lnTo>
                  <a:pt x="701375" y="730164"/>
                </a:lnTo>
                <a:lnTo>
                  <a:pt x="0" y="730164"/>
                </a:lnTo>
                <a:lnTo>
                  <a:pt x="0" y="1494512"/>
                </a:lnTo>
                <a:cubicBezTo>
                  <a:pt x="25311" y="1553259"/>
                  <a:pt x="83815" y="1594184"/>
                  <a:pt x="151879" y="1594184"/>
                </a:cubicBezTo>
                <a:cubicBezTo>
                  <a:pt x="219038" y="1594184"/>
                  <a:pt x="230596" y="1548784"/>
                  <a:pt x="302732" y="1496837"/>
                </a:cubicBezTo>
                <a:cubicBezTo>
                  <a:pt x="339717" y="1478144"/>
                  <a:pt x="381590" y="1468269"/>
                  <a:pt x="425770" y="1468269"/>
                </a:cubicBezTo>
                <a:cubicBezTo>
                  <a:pt x="585998" y="1468269"/>
                  <a:pt x="715889" y="1598160"/>
                  <a:pt x="715889" y="1758388"/>
                </a:cubicBezTo>
                <a:cubicBezTo>
                  <a:pt x="715889" y="1918616"/>
                  <a:pt x="585998" y="2048507"/>
                  <a:pt x="425770" y="2048507"/>
                </a:cubicBezTo>
                <a:cubicBezTo>
                  <a:pt x="381921" y="2048507"/>
                  <a:pt x="340344" y="2038778"/>
                  <a:pt x="303612" y="2020259"/>
                </a:cubicBezTo>
                <a:cubicBezTo>
                  <a:pt x="248388" y="1985990"/>
                  <a:pt x="219692" y="1921292"/>
                  <a:pt x="151879" y="1921292"/>
                </a:cubicBezTo>
                <a:cubicBezTo>
                  <a:pt x="83994" y="1921292"/>
                  <a:pt x="25617" y="1962004"/>
                  <a:pt x="0" y="2020356"/>
                </a:cubicBezTo>
                <a:lnTo>
                  <a:pt x="0" y="2810554"/>
                </a:lnTo>
                <a:lnTo>
                  <a:pt x="2080390" y="2810554"/>
                </a:lnTo>
                <a:lnTo>
                  <a:pt x="2080390" y="2041350"/>
                </a:lnTo>
                <a:cubicBezTo>
                  <a:pt x="2063100" y="1971618"/>
                  <a:pt x="1999377" y="1921291"/>
                  <a:pt x="1923898" y="1921291"/>
                </a:cubicBezTo>
                <a:cubicBezTo>
                  <a:pt x="1856086" y="1921291"/>
                  <a:pt x="1827390" y="1985989"/>
                  <a:pt x="1772165" y="2020258"/>
                </a:cubicBezTo>
                <a:cubicBezTo>
                  <a:pt x="1735434" y="2038777"/>
                  <a:pt x="1693857" y="2048506"/>
                  <a:pt x="1650008" y="2048506"/>
                </a:cubicBezTo>
                <a:cubicBezTo>
                  <a:pt x="1489779" y="2048506"/>
                  <a:pt x="1359889" y="1918615"/>
                  <a:pt x="1359889" y="1758387"/>
                </a:cubicBezTo>
                <a:cubicBezTo>
                  <a:pt x="1359889" y="1598159"/>
                  <a:pt x="1489779" y="1468268"/>
                  <a:pt x="1650008" y="1468268"/>
                </a:cubicBezTo>
                <a:cubicBezTo>
                  <a:pt x="1694188" y="1468268"/>
                  <a:pt x="1736061" y="1478143"/>
                  <a:pt x="1773045" y="1496836"/>
                </a:cubicBezTo>
                <a:cubicBezTo>
                  <a:pt x="1845182" y="1548783"/>
                  <a:pt x="1856740" y="1594183"/>
                  <a:pt x="1923899" y="1594183"/>
                </a:cubicBezTo>
                <a:cubicBezTo>
                  <a:pt x="1998752" y="1594183"/>
                  <a:pt x="2062044" y="1544686"/>
                  <a:pt x="2080390" y="1475891"/>
                </a:cubicBezTo>
                <a:lnTo>
                  <a:pt x="2080390" y="730164"/>
                </a:lnTo>
                <a:lnTo>
                  <a:pt x="1363391" y="730164"/>
                </a:lnTo>
                <a:lnTo>
                  <a:pt x="1363391" y="729510"/>
                </a:lnTo>
                <a:lnTo>
                  <a:pt x="1356904" y="730164"/>
                </a:lnTo>
                <a:lnTo>
                  <a:pt x="1356892" y="730164"/>
                </a:lnTo>
                <a:cubicBezTo>
                  <a:pt x="1265130" y="730162"/>
                  <a:pt x="1190743" y="655773"/>
                  <a:pt x="1190743" y="564010"/>
                </a:cubicBezTo>
                <a:cubicBezTo>
                  <a:pt x="1190743" y="496851"/>
                  <a:pt x="1236143" y="485293"/>
                  <a:pt x="1288090" y="413156"/>
                </a:cubicBezTo>
                <a:cubicBezTo>
                  <a:pt x="1306783" y="376172"/>
                  <a:pt x="1316659" y="334299"/>
                  <a:pt x="1316659" y="290119"/>
                </a:cubicBezTo>
                <a:cubicBezTo>
                  <a:pt x="1316659" y="129891"/>
                  <a:pt x="1186768" y="0"/>
                  <a:pt x="1026540" y="0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/>
          <p:nvPr/>
        </p:nvSpPr>
        <p:spPr>
          <a:xfrm rot="16200000" flipV="1">
            <a:off x="491386" y="4265897"/>
            <a:ext cx="1208766" cy="1624574"/>
          </a:xfrm>
          <a:custGeom>
            <a:avLst/>
            <a:gdLst/>
            <a:ahLst/>
            <a:cxnLst/>
            <a:rect l="l" t="t" r="r" b="b"/>
            <a:pathLst>
              <a:path w="2080390" h="2796040">
                <a:moveTo>
                  <a:pt x="0" y="2796040"/>
                </a:moveTo>
                <a:lnTo>
                  <a:pt x="2080390" y="2796040"/>
                </a:lnTo>
                <a:lnTo>
                  <a:pt x="2080390" y="2005842"/>
                </a:lnTo>
                <a:cubicBezTo>
                  <a:pt x="2054773" y="1947490"/>
                  <a:pt x="1996396" y="1906778"/>
                  <a:pt x="1928511" y="1906778"/>
                </a:cubicBezTo>
                <a:cubicBezTo>
                  <a:pt x="1860698" y="1906778"/>
                  <a:pt x="1832002" y="1971476"/>
                  <a:pt x="1776778" y="2005745"/>
                </a:cubicBezTo>
                <a:cubicBezTo>
                  <a:pt x="1740046" y="2024264"/>
                  <a:pt x="1698469" y="2033993"/>
                  <a:pt x="1654620" y="2033993"/>
                </a:cubicBezTo>
                <a:cubicBezTo>
                  <a:pt x="1494392" y="2033993"/>
                  <a:pt x="1364501" y="1904102"/>
                  <a:pt x="1364501" y="1743874"/>
                </a:cubicBezTo>
                <a:cubicBezTo>
                  <a:pt x="1364501" y="1583646"/>
                  <a:pt x="1494392" y="1453755"/>
                  <a:pt x="1654620" y="1453755"/>
                </a:cubicBezTo>
                <a:cubicBezTo>
                  <a:pt x="1698800" y="1453755"/>
                  <a:pt x="1740673" y="1463630"/>
                  <a:pt x="1777658" y="1482323"/>
                </a:cubicBezTo>
                <a:cubicBezTo>
                  <a:pt x="1849794" y="1534270"/>
                  <a:pt x="1861352" y="1579670"/>
                  <a:pt x="1928511" y="1579670"/>
                </a:cubicBezTo>
                <a:cubicBezTo>
                  <a:pt x="1996575" y="1579670"/>
                  <a:pt x="2055079" y="1538745"/>
                  <a:pt x="2080390" y="1479998"/>
                </a:cubicBezTo>
                <a:lnTo>
                  <a:pt x="2080390" y="715650"/>
                </a:lnTo>
                <a:lnTo>
                  <a:pt x="1304494" y="715650"/>
                </a:lnTo>
                <a:cubicBezTo>
                  <a:pt x="1245922" y="690321"/>
                  <a:pt x="1205177" y="631924"/>
                  <a:pt x="1205177" y="564010"/>
                </a:cubicBezTo>
                <a:cubicBezTo>
                  <a:pt x="1205177" y="496851"/>
                  <a:pt x="1250577" y="485293"/>
                  <a:pt x="1302525" y="413156"/>
                </a:cubicBezTo>
                <a:cubicBezTo>
                  <a:pt x="1321217" y="376172"/>
                  <a:pt x="1331093" y="334299"/>
                  <a:pt x="1331093" y="290119"/>
                </a:cubicBezTo>
                <a:cubicBezTo>
                  <a:pt x="1331093" y="129890"/>
                  <a:pt x="1201202" y="0"/>
                  <a:pt x="1040974" y="0"/>
                </a:cubicBezTo>
                <a:cubicBezTo>
                  <a:pt x="880746" y="0"/>
                  <a:pt x="750855" y="129890"/>
                  <a:pt x="750855" y="290119"/>
                </a:cubicBezTo>
                <a:cubicBezTo>
                  <a:pt x="750855" y="333968"/>
                  <a:pt x="760583" y="375545"/>
                  <a:pt x="779103" y="412276"/>
                </a:cubicBezTo>
                <a:cubicBezTo>
                  <a:pt x="813372" y="467501"/>
                  <a:pt x="878069" y="496197"/>
                  <a:pt x="878069" y="564009"/>
                </a:cubicBezTo>
                <a:cubicBezTo>
                  <a:pt x="878069" y="631724"/>
                  <a:pt x="837563" y="689977"/>
                  <a:pt x="779428" y="715650"/>
                </a:cubicBezTo>
                <a:lnTo>
                  <a:pt x="0" y="715650"/>
                </a:lnTo>
                <a:lnTo>
                  <a:pt x="0" y="1461377"/>
                </a:lnTo>
                <a:cubicBezTo>
                  <a:pt x="18346" y="1530172"/>
                  <a:pt x="81638" y="1579669"/>
                  <a:pt x="156491" y="1579669"/>
                </a:cubicBezTo>
                <a:cubicBezTo>
                  <a:pt x="223650" y="1579669"/>
                  <a:pt x="235208" y="1534269"/>
                  <a:pt x="307345" y="1482322"/>
                </a:cubicBezTo>
                <a:cubicBezTo>
                  <a:pt x="344329" y="1463629"/>
                  <a:pt x="386202" y="1453754"/>
                  <a:pt x="430382" y="1453754"/>
                </a:cubicBezTo>
                <a:cubicBezTo>
                  <a:pt x="590611" y="1453754"/>
                  <a:pt x="720501" y="1583645"/>
                  <a:pt x="720501" y="1743873"/>
                </a:cubicBezTo>
                <a:cubicBezTo>
                  <a:pt x="720501" y="1904101"/>
                  <a:pt x="590611" y="2033992"/>
                  <a:pt x="430382" y="2033992"/>
                </a:cubicBezTo>
                <a:cubicBezTo>
                  <a:pt x="386533" y="2033992"/>
                  <a:pt x="344956" y="2024263"/>
                  <a:pt x="308225" y="2005744"/>
                </a:cubicBezTo>
                <a:cubicBezTo>
                  <a:pt x="253000" y="1971475"/>
                  <a:pt x="224304" y="1906777"/>
                  <a:pt x="156492" y="1906777"/>
                </a:cubicBezTo>
                <a:cubicBezTo>
                  <a:pt x="81013" y="1906777"/>
                  <a:pt x="17290" y="1957104"/>
                  <a:pt x="0" y="2026836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3400"/>
            <a:ext cx="5903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All PUZZLES are 100% editable in </a:t>
            </a:r>
            <a:r>
              <a:rPr lang="en-US" b="1" dirty="0" err="1" smtClean="0"/>
              <a:t>Powerpoint</a:t>
            </a:r>
            <a:endParaRPr lang="en-US" b="1" dirty="0" smtClean="0"/>
          </a:p>
          <a:p>
            <a:r>
              <a:rPr lang="en-US" dirty="0" smtClean="0"/>
              <a:t>“Change color, size and orientation of any icon to your liking”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 - Toolbox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6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 flipV="1">
            <a:off x="723901" y="1733803"/>
            <a:ext cx="1698802" cy="1698583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/>
          <p:nvPr/>
        </p:nvSpPr>
        <p:spPr>
          <a:xfrm>
            <a:off x="6858832" y="2193769"/>
            <a:ext cx="1698802" cy="1698583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 extrusionH="317500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/>
          <p:nvPr/>
        </p:nvSpPr>
        <p:spPr>
          <a:xfrm flipV="1">
            <a:off x="5255712" y="2193769"/>
            <a:ext cx="1243690" cy="1243844"/>
          </a:xfrm>
          <a:custGeom>
            <a:avLst/>
            <a:gdLst/>
            <a:ahLst/>
            <a:cxnLst/>
            <a:rect l="l" t="t" r="r" b="b"/>
            <a:pathLst>
              <a:path w="2080442" h="2080700">
                <a:moveTo>
                  <a:pt x="1372104" y="310"/>
                </a:moveTo>
                <a:lnTo>
                  <a:pt x="1375516" y="310"/>
                </a:lnTo>
                <a:lnTo>
                  <a:pt x="1375516" y="0"/>
                </a:lnTo>
                <a:lnTo>
                  <a:pt x="1369029" y="0"/>
                </a:lnTo>
                <a:close/>
                <a:moveTo>
                  <a:pt x="713500" y="310"/>
                </a:moveTo>
                <a:lnTo>
                  <a:pt x="1367482" y="310"/>
                </a:lnTo>
                <a:cubicBezTo>
                  <a:pt x="1367991" y="2"/>
                  <a:pt x="1368504" y="0"/>
                  <a:pt x="1369017" y="0"/>
                </a:cubicBezTo>
                <a:lnTo>
                  <a:pt x="713500" y="0"/>
                </a:lnTo>
                <a:close/>
                <a:moveTo>
                  <a:pt x="2080442" y="1348996"/>
                </a:moveTo>
                <a:lnTo>
                  <a:pt x="2080442" y="693479"/>
                </a:lnTo>
                <a:lnTo>
                  <a:pt x="2080390" y="693479"/>
                </a:lnTo>
                <a:lnTo>
                  <a:pt x="2080390" y="1348739"/>
                </a:lnTo>
                <a:cubicBezTo>
                  <a:pt x="2080442" y="1348824"/>
                  <a:pt x="2080442" y="1348910"/>
                  <a:pt x="2080442" y="1348996"/>
                </a:cubicBezTo>
                <a:close/>
                <a:moveTo>
                  <a:pt x="2080390" y="1355495"/>
                </a:moveTo>
                <a:lnTo>
                  <a:pt x="2080442" y="1355495"/>
                </a:lnTo>
                <a:lnTo>
                  <a:pt x="2080442" y="1349008"/>
                </a:lnTo>
                <a:lnTo>
                  <a:pt x="2080390" y="1349523"/>
                </a:lnTo>
                <a:close/>
                <a:moveTo>
                  <a:pt x="0" y="2080700"/>
                </a:moveTo>
                <a:lnTo>
                  <a:pt x="2080390" y="2080700"/>
                </a:lnTo>
                <a:lnTo>
                  <a:pt x="2080390" y="1355495"/>
                </a:lnTo>
                <a:lnTo>
                  <a:pt x="2079788" y="1355495"/>
                </a:lnTo>
                <a:lnTo>
                  <a:pt x="2080390" y="1349523"/>
                </a:lnTo>
                <a:lnTo>
                  <a:pt x="2080390" y="1348739"/>
                </a:lnTo>
                <a:cubicBezTo>
                  <a:pt x="2080301" y="1257095"/>
                  <a:pt x="2005966" y="1182847"/>
                  <a:pt x="1914288" y="1182847"/>
                </a:cubicBezTo>
                <a:cubicBezTo>
                  <a:pt x="1847129" y="1182847"/>
                  <a:pt x="1835571" y="1228247"/>
                  <a:pt x="1763434" y="1280194"/>
                </a:cubicBezTo>
                <a:cubicBezTo>
                  <a:pt x="1726450" y="1298887"/>
                  <a:pt x="1684577" y="1308763"/>
                  <a:pt x="1640397" y="1308763"/>
                </a:cubicBezTo>
                <a:cubicBezTo>
                  <a:pt x="1480169" y="1308763"/>
                  <a:pt x="1350278" y="1178872"/>
                  <a:pt x="1350278" y="1018644"/>
                </a:cubicBezTo>
                <a:cubicBezTo>
                  <a:pt x="1350278" y="858416"/>
                  <a:pt x="1480169" y="728525"/>
                  <a:pt x="1640397" y="728525"/>
                </a:cubicBezTo>
                <a:cubicBezTo>
                  <a:pt x="1684246" y="728525"/>
                  <a:pt x="1725823" y="738253"/>
                  <a:pt x="1762555" y="756773"/>
                </a:cubicBezTo>
                <a:cubicBezTo>
                  <a:pt x="1817779" y="791042"/>
                  <a:pt x="1846475" y="855739"/>
                  <a:pt x="1914288" y="855739"/>
                </a:cubicBezTo>
                <a:cubicBezTo>
                  <a:pt x="2004748" y="855739"/>
                  <a:pt x="2078324" y="783449"/>
                  <a:pt x="2080049" y="693479"/>
                </a:cubicBezTo>
                <a:lnTo>
                  <a:pt x="2080390" y="693479"/>
                </a:lnTo>
                <a:lnTo>
                  <a:pt x="2080390" y="310"/>
                </a:lnTo>
                <a:lnTo>
                  <a:pt x="1375516" y="310"/>
                </a:lnTo>
                <a:lnTo>
                  <a:pt x="1375516" y="654"/>
                </a:lnTo>
                <a:lnTo>
                  <a:pt x="1372104" y="310"/>
                </a:lnTo>
                <a:lnTo>
                  <a:pt x="1367482" y="310"/>
                </a:lnTo>
                <a:cubicBezTo>
                  <a:pt x="1276425" y="835"/>
                  <a:pt x="1202868" y="74904"/>
                  <a:pt x="1202868" y="166154"/>
                </a:cubicBezTo>
                <a:cubicBezTo>
                  <a:pt x="1202868" y="233314"/>
                  <a:pt x="1248268" y="244871"/>
                  <a:pt x="1300215" y="317008"/>
                </a:cubicBezTo>
                <a:cubicBezTo>
                  <a:pt x="1318908" y="353992"/>
                  <a:pt x="1328784" y="395865"/>
                  <a:pt x="1328784" y="440045"/>
                </a:cubicBezTo>
                <a:cubicBezTo>
                  <a:pt x="1328784" y="600274"/>
                  <a:pt x="1198893" y="730164"/>
                  <a:pt x="1038665" y="730164"/>
                </a:cubicBezTo>
                <a:cubicBezTo>
                  <a:pt x="878437" y="730164"/>
                  <a:pt x="748546" y="600274"/>
                  <a:pt x="748546" y="440045"/>
                </a:cubicBezTo>
                <a:cubicBezTo>
                  <a:pt x="748546" y="396196"/>
                  <a:pt x="758274" y="354619"/>
                  <a:pt x="776794" y="317888"/>
                </a:cubicBezTo>
                <a:cubicBezTo>
                  <a:pt x="811063" y="262664"/>
                  <a:pt x="875760" y="233967"/>
                  <a:pt x="875760" y="166155"/>
                </a:cubicBezTo>
                <a:cubicBezTo>
                  <a:pt x="875760" y="75694"/>
                  <a:pt x="803470" y="2118"/>
                  <a:pt x="713500" y="393"/>
                </a:cubicBezTo>
                <a:lnTo>
                  <a:pt x="713500" y="310"/>
                </a:lnTo>
                <a:lnTo>
                  <a:pt x="0" y="31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317500" prstMaterial="matte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/>
          <p:cNvSpPr/>
          <p:nvPr/>
        </p:nvSpPr>
        <p:spPr>
          <a:xfrm flipV="1">
            <a:off x="2796104" y="2177712"/>
            <a:ext cx="1680152" cy="1674777"/>
          </a:xfrm>
          <a:custGeom>
            <a:avLst/>
            <a:gdLst/>
            <a:ahLst/>
            <a:cxnLst/>
            <a:rect l="l" t="t" r="r" b="b"/>
            <a:pathLst>
              <a:path w="2810554" h="2801562">
                <a:moveTo>
                  <a:pt x="730164" y="2801562"/>
                </a:moveTo>
                <a:lnTo>
                  <a:pt x="2810554" y="2801562"/>
                </a:lnTo>
                <a:lnTo>
                  <a:pt x="2810554" y="721172"/>
                </a:lnTo>
                <a:lnTo>
                  <a:pt x="2036719" y="721172"/>
                </a:lnTo>
                <a:cubicBezTo>
                  <a:pt x="1966204" y="704186"/>
                  <a:pt x="1915104" y="640066"/>
                  <a:pt x="1915104" y="564010"/>
                </a:cubicBezTo>
                <a:cubicBezTo>
                  <a:pt x="1915104" y="496850"/>
                  <a:pt x="1960503" y="485293"/>
                  <a:pt x="2012451" y="413156"/>
                </a:cubicBezTo>
                <a:cubicBezTo>
                  <a:pt x="2031143" y="376172"/>
                  <a:pt x="2041019" y="334299"/>
                  <a:pt x="2041019" y="290118"/>
                </a:cubicBezTo>
                <a:cubicBezTo>
                  <a:pt x="2041019" y="129890"/>
                  <a:pt x="1911128" y="0"/>
                  <a:pt x="1750900" y="0"/>
                </a:cubicBezTo>
                <a:cubicBezTo>
                  <a:pt x="1590672" y="0"/>
                  <a:pt x="1460781" y="129890"/>
                  <a:pt x="1460781" y="290118"/>
                </a:cubicBezTo>
                <a:cubicBezTo>
                  <a:pt x="1460781" y="333968"/>
                  <a:pt x="1470509" y="375545"/>
                  <a:pt x="1489029" y="412276"/>
                </a:cubicBezTo>
                <a:cubicBezTo>
                  <a:pt x="1523298" y="467500"/>
                  <a:pt x="1587995" y="496197"/>
                  <a:pt x="1587995" y="564009"/>
                </a:cubicBezTo>
                <a:cubicBezTo>
                  <a:pt x="1587995" y="640600"/>
                  <a:pt x="1536173" y="705087"/>
                  <a:pt x="1464882" y="721172"/>
                </a:cubicBezTo>
                <a:lnTo>
                  <a:pt x="730164" y="721172"/>
                </a:lnTo>
                <a:lnTo>
                  <a:pt x="730164" y="1423505"/>
                </a:lnTo>
                <a:lnTo>
                  <a:pt x="729771" y="1423505"/>
                </a:lnTo>
                <a:cubicBezTo>
                  <a:pt x="728046" y="1513475"/>
                  <a:pt x="654470" y="1585765"/>
                  <a:pt x="564009" y="1585765"/>
                </a:cubicBezTo>
                <a:cubicBezTo>
                  <a:pt x="496197" y="1585765"/>
                  <a:pt x="467501" y="1521068"/>
                  <a:pt x="412276" y="1486799"/>
                </a:cubicBezTo>
                <a:cubicBezTo>
                  <a:pt x="375545" y="1468279"/>
                  <a:pt x="333968" y="1458551"/>
                  <a:pt x="290119" y="1458551"/>
                </a:cubicBezTo>
                <a:cubicBezTo>
                  <a:pt x="129890" y="1458551"/>
                  <a:pt x="0" y="1588442"/>
                  <a:pt x="0" y="1748670"/>
                </a:cubicBezTo>
                <a:cubicBezTo>
                  <a:pt x="0" y="1908898"/>
                  <a:pt x="129890" y="2038789"/>
                  <a:pt x="290119" y="2038789"/>
                </a:cubicBezTo>
                <a:cubicBezTo>
                  <a:pt x="334299" y="2038789"/>
                  <a:pt x="376172" y="2028913"/>
                  <a:pt x="413156" y="2010220"/>
                </a:cubicBezTo>
                <a:cubicBezTo>
                  <a:pt x="485293" y="1958273"/>
                  <a:pt x="496851" y="1912873"/>
                  <a:pt x="564010" y="1912873"/>
                </a:cubicBezTo>
                <a:cubicBezTo>
                  <a:pt x="655773" y="1912873"/>
                  <a:pt x="730162" y="1987260"/>
                  <a:pt x="730164" y="2079022"/>
                </a:cubicBezTo>
                <a:lnTo>
                  <a:pt x="730164" y="2079034"/>
                </a:lnTo>
                <a:lnTo>
                  <a:pt x="729510" y="2085521"/>
                </a:lnTo>
                <a:lnTo>
                  <a:pt x="730164" y="2085521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317500" prstMaterial="matte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8"/>
          <p:cNvSpPr/>
          <p:nvPr/>
        </p:nvSpPr>
        <p:spPr>
          <a:xfrm flipH="1">
            <a:off x="1189765" y="4274336"/>
            <a:ext cx="1680152" cy="1674777"/>
          </a:xfrm>
          <a:custGeom>
            <a:avLst/>
            <a:gdLst/>
            <a:ahLst/>
            <a:cxnLst/>
            <a:rect l="l" t="t" r="r" b="b"/>
            <a:pathLst>
              <a:path w="2810554" h="2801562">
                <a:moveTo>
                  <a:pt x="730164" y="2801562"/>
                </a:moveTo>
                <a:lnTo>
                  <a:pt x="2810554" y="2801562"/>
                </a:lnTo>
                <a:lnTo>
                  <a:pt x="2810554" y="721172"/>
                </a:lnTo>
                <a:lnTo>
                  <a:pt x="2036719" y="721172"/>
                </a:lnTo>
                <a:cubicBezTo>
                  <a:pt x="1966204" y="704186"/>
                  <a:pt x="1915104" y="640066"/>
                  <a:pt x="1915104" y="564010"/>
                </a:cubicBezTo>
                <a:cubicBezTo>
                  <a:pt x="1915104" y="496850"/>
                  <a:pt x="1960503" y="485293"/>
                  <a:pt x="2012451" y="413156"/>
                </a:cubicBezTo>
                <a:cubicBezTo>
                  <a:pt x="2031143" y="376172"/>
                  <a:pt x="2041019" y="334299"/>
                  <a:pt x="2041019" y="290118"/>
                </a:cubicBezTo>
                <a:cubicBezTo>
                  <a:pt x="2041019" y="129890"/>
                  <a:pt x="1911128" y="0"/>
                  <a:pt x="1750900" y="0"/>
                </a:cubicBezTo>
                <a:cubicBezTo>
                  <a:pt x="1590672" y="0"/>
                  <a:pt x="1460781" y="129890"/>
                  <a:pt x="1460781" y="290118"/>
                </a:cubicBezTo>
                <a:cubicBezTo>
                  <a:pt x="1460781" y="333968"/>
                  <a:pt x="1470509" y="375545"/>
                  <a:pt x="1489029" y="412276"/>
                </a:cubicBezTo>
                <a:cubicBezTo>
                  <a:pt x="1523298" y="467500"/>
                  <a:pt x="1587995" y="496197"/>
                  <a:pt x="1587995" y="564009"/>
                </a:cubicBezTo>
                <a:cubicBezTo>
                  <a:pt x="1587995" y="640600"/>
                  <a:pt x="1536173" y="705087"/>
                  <a:pt x="1464882" y="721172"/>
                </a:cubicBezTo>
                <a:lnTo>
                  <a:pt x="730164" y="721172"/>
                </a:lnTo>
                <a:lnTo>
                  <a:pt x="730164" y="1423505"/>
                </a:lnTo>
                <a:lnTo>
                  <a:pt x="729771" y="1423505"/>
                </a:lnTo>
                <a:cubicBezTo>
                  <a:pt x="728046" y="1513475"/>
                  <a:pt x="654470" y="1585765"/>
                  <a:pt x="564009" y="1585765"/>
                </a:cubicBezTo>
                <a:cubicBezTo>
                  <a:pt x="496197" y="1585765"/>
                  <a:pt x="467501" y="1521068"/>
                  <a:pt x="412276" y="1486799"/>
                </a:cubicBezTo>
                <a:cubicBezTo>
                  <a:pt x="375545" y="1468279"/>
                  <a:pt x="333968" y="1458551"/>
                  <a:pt x="290119" y="1458551"/>
                </a:cubicBezTo>
                <a:cubicBezTo>
                  <a:pt x="129890" y="1458551"/>
                  <a:pt x="0" y="1588442"/>
                  <a:pt x="0" y="1748670"/>
                </a:cubicBezTo>
                <a:cubicBezTo>
                  <a:pt x="0" y="1908898"/>
                  <a:pt x="129890" y="2038789"/>
                  <a:pt x="290119" y="2038789"/>
                </a:cubicBezTo>
                <a:cubicBezTo>
                  <a:pt x="334299" y="2038789"/>
                  <a:pt x="376172" y="2028913"/>
                  <a:pt x="413156" y="2010220"/>
                </a:cubicBezTo>
                <a:cubicBezTo>
                  <a:pt x="485293" y="1958273"/>
                  <a:pt x="496851" y="1912873"/>
                  <a:pt x="564010" y="1912873"/>
                </a:cubicBezTo>
                <a:cubicBezTo>
                  <a:pt x="655773" y="1912873"/>
                  <a:pt x="730162" y="1987260"/>
                  <a:pt x="730164" y="2079022"/>
                </a:cubicBezTo>
                <a:lnTo>
                  <a:pt x="730164" y="2079034"/>
                </a:lnTo>
                <a:lnTo>
                  <a:pt x="729510" y="2085521"/>
                </a:lnTo>
                <a:lnTo>
                  <a:pt x="730164" y="2085521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317500" prstMaterial="matte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/>
          <p:nvPr/>
        </p:nvSpPr>
        <p:spPr>
          <a:xfrm flipH="1">
            <a:off x="5257540" y="4698348"/>
            <a:ext cx="1243690" cy="1243844"/>
          </a:xfrm>
          <a:custGeom>
            <a:avLst/>
            <a:gdLst/>
            <a:ahLst/>
            <a:cxnLst/>
            <a:rect l="l" t="t" r="r" b="b"/>
            <a:pathLst>
              <a:path w="2080442" h="2080700">
                <a:moveTo>
                  <a:pt x="2080442" y="1349008"/>
                </a:moveTo>
                <a:lnTo>
                  <a:pt x="2080390" y="1349523"/>
                </a:lnTo>
                <a:lnTo>
                  <a:pt x="2080390" y="1355495"/>
                </a:lnTo>
                <a:lnTo>
                  <a:pt x="2080442" y="1355495"/>
                </a:lnTo>
                <a:close/>
                <a:moveTo>
                  <a:pt x="2080442" y="693479"/>
                </a:moveTo>
                <a:lnTo>
                  <a:pt x="2080390" y="693479"/>
                </a:lnTo>
                <a:lnTo>
                  <a:pt x="2080390" y="1348739"/>
                </a:lnTo>
                <a:cubicBezTo>
                  <a:pt x="2080442" y="1348824"/>
                  <a:pt x="2080442" y="1348910"/>
                  <a:pt x="2080442" y="1348996"/>
                </a:cubicBezTo>
                <a:close/>
                <a:moveTo>
                  <a:pt x="2080390" y="310"/>
                </a:moveTo>
                <a:lnTo>
                  <a:pt x="1375516" y="310"/>
                </a:lnTo>
                <a:lnTo>
                  <a:pt x="1375516" y="654"/>
                </a:lnTo>
                <a:lnTo>
                  <a:pt x="1372104" y="310"/>
                </a:lnTo>
                <a:lnTo>
                  <a:pt x="1367482" y="310"/>
                </a:lnTo>
                <a:cubicBezTo>
                  <a:pt x="1299708" y="701"/>
                  <a:pt x="1241629" y="41834"/>
                  <a:pt x="1216614" y="100580"/>
                </a:cubicBezTo>
                <a:cubicBezTo>
                  <a:pt x="1208472" y="119997"/>
                  <a:pt x="1204053" y="141331"/>
                  <a:pt x="1204053" y="163697"/>
                </a:cubicBezTo>
                <a:cubicBezTo>
                  <a:pt x="1204053" y="231509"/>
                  <a:pt x="1268751" y="260205"/>
                  <a:pt x="1303020" y="315430"/>
                </a:cubicBezTo>
                <a:cubicBezTo>
                  <a:pt x="1321539" y="352161"/>
                  <a:pt x="1331268" y="393738"/>
                  <a:pt x="1331268" y="437587"/>
                </a:cubicBezTo>
                <a:cubicBezTo>
                  <a:pt x="1331268" y="518364"/>
                  <a:pt x="1298256" y="591430"/>
                  <a:pt x="1244868" y="643909"/>
                </a:cubicBezTo>
                <a:cubicBezTo>
                  <a:pt x="1192386" y="697207"/>
                  <a:pt x="1119374" y="730164"/>
                  <a:pt x="1038665" y="730164"/>
                </a:cubicBezTo>
                <a:cubicBezTo>
                  <a:pt x="878437" y="730164"/>
                  <a:pt x="748546" y="600274"/>
                  <a:pt x="748546" y="440045"/>
                </a:cubicBezTo>
                <a:cubicBezTo>
                  <a:pt x="748546" y="396196"/>
                  <a:pt x="758274" y="354619"/>
                  <a:pt x="776794" y="317888"/>
                </a:cubicBezTo>
                <a:cubicBezTo>
                  <a:pt x="787925" y="299951"/>
                  <a:pt x="802267" y="284812"/>
                  <a:pt x="816543" y="270207"/>
                </a:cubicBezTo>
                <a:cubicBezTo>
                  <a:pt x="825149" y="261036"/>
                  <a:pt x="833206" y="252975"/>
                  <a:pt x="840298" y="245120"/>
                </a:cubicBezTo>
                <a:cubicBezTo>
                  <a:pt x="860284" y="223132"/>
                  <a:pt x="875760" y="199322"/>
                  <a:pt x="875760" y="166155"/>
                </a:cubicBezTo>
                <a:cubicBezTo>
                  <a:pt x="875760" y="75694"/>
                  <a:pt x="803470" y="2118"/>
                  <a:pt x="713500" y="393"/>
                </a:cubicBezTo>
                <a:lnTo>
                  <a:pt x="713500" y="310"/>
                </a:lnTo>
                <a:lnTo>
                  <a:pt x="0" y="310"/>
                </a:lnTo>
                <a:lnTo>
                  <a:pt x="0" y="2080700"/>
                </a:lnTo>
                <a:lnTo>
                  <a:pt x="2080390" y="2080700"/>
                </a:lnTo>
                <a:lnTo>
                  <a:pt x="2080390" y="1355495"/>
                </a:lnTo>
                <a:lnTo>
                  <a:pt x="2079788" y="1355495"/>
                </a:lnTo>
                <a:lnTo>
                  <a:pt x="2080390" y="1349523"/>
                </a:lnTo>
                <a:lnTo>
                  <a:pt x="2080390" y="1348739"/>
                </a:lnTo>
                <a:cubicBezTo>
                  <a:pt x="2080301" y="1257095"/>
                  <a:pt x="2005966" y="1182847"/>
                  <a:pt x="1914288" y="1182847"/>
                </a:cubicBezTo>
                <a:cubicBezTo>
                  <a:pt x="1847129" y="1182847"/>
                  <a:pt x="1835571" y="1228247"/>
                  <a:pt x="1763434" y="1280194"/>
                </a:cubicBezTo>
                <a:cubicBezTo>
                  <a:pt x="1726450" y="1298887"/>
                  <a:pt x="1684577" y="1308763"/>
                  <a:pt x="1640397" y="1308763"/>
                </a:cubicBezTo>
                <a:cubicBezTo>
                  <a:pt x="1480169" y="1308763"/>
                  <a:pt x="1350278" y="1178872"/>
                  <a:pt x="1350278" y="1018644"/>
                </a:cubicBezTo>
                <a:cubicBezTo>
                  <a:pt x="1350278" y="858416"/>
                  <a:pt x="1480169" y="728525"/>
                  <a:pt x="1640397" y="728525"/>
                </a:cubicBezTo>
                <a:cubicBezTo>
                  <a:pt x="1684246" y="728525"/>
                  <a:pt x="1725823" y="738253"/>
                  <a:pt x="1762555" y="756773"/>
                </a:cubicBezTo>
                <a:cubicBezTo>
                  <a:pt x="1817779" y="791042"/>
                  <a:pt x="1846475" y="855739"/>
                  <a:pt x="1914288" y="855739"/>
                </a:cubicBezTo>
                <a:cubicBezTo>
                  <a:pt x="2004748" y="855739"/>
                  <a:pt x="2078324" y="783449"/>
                  <a:pt x="2080049" y="693479"/>
                </a:cubicBezTo>
                <a:lnTo>
                  <a:pt x="2080390" y="693479"/>
                </a:lnTo>
                <a:close/>
                <a:moveTo>
                  <a:pt x="722970" y="0"/>
                </a:moveTo>
                <a:lnTo>
                  <a:pt x="713500" y="0"/>
                </a:lnTo>
                <a:lnTo>
                  <a:pt x="713500" y="310"/>
                </a:lnTo>
                <a:lnTo>
                  <a:pt x="724505" y="310"/>
                </a:lnTo>
                <a:close/>
                <a:moveTo>
                  <a:pt x="1369017" y="0"/>
                </a:moveTo>
                <a:lnTo>
                  <a:pt x="1356912" y="0"/>
                </a:lnTo>
                <a:lnTo>
                  <a:pt x="1355500" y="310"/>
                </a:lnTo>
                <a:lnTo>
                  <a:pt x="1367482" y="310"/>
                </a:lnTo>
                <a:cubicBezTo>
                  <a:pt x="1367991" y="2"/>
                  <a:pt x="1368504" y="0"/>
                  <a:pt x="1369017" y="0"/>
                </a:cubicBezTo>
                <a:close/>
                <a:moveTo>
                  <a:pt x="1375516" y="0"/>
                </a:moveTo>
                <a:lnTo>
                  <a:pt x="1369029" y="0"/>
                </a:lnTo>
                <a:lnTo>
                  <a:pt x="1372104" y="310"/>
                </a:lnTo>
                <a:lnTo>
                  <a:pt x="1375516" y="31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317500" prstMaterial="matte"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/>
          <p:nvPr/>
        </p:nvSpPr>
        <p:spPr>
          <a:xfrm flipH="1">
            <a:off x="3276600" y="4800600"/>
            <a:ext cx="1632284" cy="1211589"/>
          </a:xfrm>
          <a:custGeom>
            <a:avLst/>
            <a:gdLst/>
            <a:ahLst/>
            <a:cxnLst/>
            <a:rect l="l" t="t" r="r" b="b"/>
            <a:pathLst>
              <a:path w="2802757" h="2080390">
                <a:moveTo>
                  <a:pt x="2802757" y="0"/>
                </a:moveTo>
                <a:lnTo>
                  <a:pt x="2065600" y="0"/>
                </a:lnTo>
                <a:cubicBezTo>
                  <a:pt x="1977451" y="2736"/>
                  <a:pt x="1907306" y="75460"/>
                  <a:pt x="1907306" y="164568"/>
                </a:cubicBezTo>
                <a:cubicBezTo>
                  <a:pt x="1907306" y="231727"/>
                  <a:pt x="1952706" y="243285"/>
                  <a:pt x="2004653" y="315422"/>
                </a:cubicBezTo>
                <a:cubicBezTo>
                  <a:pt x="2023346" y="352406"/>
                  <a:pt x="2033222" y="394279"/>
                  <a:pt x="2033222" y="438459"/>
                </a:cubicBezTo>
                <a:cubicBezTo>
                  <a:pt x="2033222" y="598688"/>
                  <a:pt x="1903331" y="728578"/>
                  <a:pt x="1743103" y="728578"/>
                </a:cubicBezTo>
                <a:cubicBezTo>
                  <a:pt x="1582875" y="728578"/>
                  <a:pt x="1452984" y="598688"/>
                  <a:pt x="1452984" y="438459"/>
                </a:cubicBezTo>
                <a:cubicBezTo>
                  <a:pt x="1452984" y="394610"/>
                  <a:pt x="1462712" y="353033"/>
                  <a:pt x="1481232" y="316302"/>
                </a:cubicBezTo>
                <a:cubicBezTo>
                  <a:pt x="1515501" y="261077"/>
                  <a:pt x="1580198" y="232381"/>
                  <a:pt x="1580198" y="164568"/>
                </a:cubicBezTo>
                <a:cubicBezTo>
                  <a:pt x="1580198" y="75954"/>
                  <a:pt x="1510828" y="3541"/>
                  <a:pt x="1423370" y="0"/>
                </a:cubicBezTo>
                <a:lnTo>
                  <a:pt x="722367" y="0"/>
                </a:lnTo>
                <a:lnTo>
                  <a:pt x="722367" y="736040"/>
                </a:lnTo>
                <a:cubicBezTo>
                  <a:pt x="708413" y="810057"/>
                  <a:pt x="642580" y="864593"/>
                  <a:pt x="564009" y="864593"/>
                </a:cubicBezTo>
                <a:cubicBezTo>
                  <a:pt x="496197" y="864593"/>
                  <a:pt x="467500" y="799896"/>
                  <a:pt x="412276" y="765627"/>
                </a:cubicBezTo>
                <a:cubicBezTo>
                  <a:pt x="375545" y="747107"/>
                  <a:pt x="333968" y="737379"/>
                  <a:pt x="290118" y="737379"/>
                </a:cubicBezTo>
                <a:cubicBezTo>
                  <a:pt x="129890" y="737379"/>
                  <a:pt x="0" y="867270"/>
                  <a:pt x="0" y="1027498"/>
                </a:cubicBezTo>
                <a:cubicBezTo>
                  <a:pt x="0" y="1187726"/>
                  <a:pt x="129890" y="1317617"/>
                  <a:pt x="290118" y="1317617"/>
                </a:cubicBezTo>
                <a:cubicBezTo>
                  <a:pt x="334299" y="1317617"/>
                  <a:pt x="376172" y="1307741"/>
                  <a:pt x="413156" y="1289048"/>
                </a:cubicBezTo>
                <a:cubicBezTo>
                  <a:pt x="485293" y="1237101"/>
                  <a:pt x="496850" y="1191701"/>
                  <a:pt x="564010" y="1191701"/>
                </a:cubicBezTo>
                <a:cubicBezTo>
                  <a:pt x="642208" y="1191701"/>
                  <a:pt x="707789" y="1245722"/>
                  <a:pt x="722367" y="1319235"/>
                </a:cubicBezTo>
                <a:lnTo>
                  <a:pt x="722367" y="2080390"/>
                </a:lnTo>
                <a:lnTo>
                  <a:pt x="2802757" y="2080390"/>
                </a:lnTo>
                <a:close/>
              </a:path>
            </a:pathLst>
          </a:custGeom>
          <a:gradFill>
            <a:gsLst>
              <a:gs pos="2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65000"/>
                </a:schemeClr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63500" h="25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5903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All PUZZLES are 100% editable in </a:t>
            </a:r>
            <a:r>
              <a:rPr lang="en-US" b="1" dirty="0" err="1" smtClean="0"/>
              <a:t>Powerpoint</a:t>
            </a:r>
            <a:endParaRPr lang="en-US" b="1" dirty="0" smtClean="0"/>
          </a:p>
          <a:p>
            <a:r>
              <a:rPr lang="en-US" dirty="0" smtClean="0"/>
              <a:t>“Change color, size and orientation of any icon to your liking”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604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3D Puzzle Pieces in </a:t>
            </a:r>
            <a:r>
              <a:rPr lang="en-US" sz="3200" b="1" dirty="0" smtClean="0"/>
              <a:t>Line - Toolbox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Your Logo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17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938"/>
            <a:ext cx="80772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All images are 100% editable in </a:t>
            </a:r>
            <a:r>
              <a:rPr lang="en-US" sz="2400" b="1" dirty="0" err="1" smtClean="0"/>
              <a:t>Powerpoint</a:t>
            </a:r>
            <a:endParaRPr lang="en-US" sz="2400" b="1" dirty="0" smtClean="0"/>
          </a:p>
          <a:p>
            <a:r>
              <a:rPr lang="en-US" sz="2400" dirty="0" smtClean="0"/>
              <a:t>“Change color, size and orientation of any icon to your liking”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2" t="38294" r="23137" b="35516"/>
          <a:stretch/>
        </p:blipFill>
        <p:spPr bwMode="auto">
          <a:xfrm>
            <a:off x="143246" y="1176623"/>
            <a:ext cx="4257304" cy="15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37500" r="23088" b="33594"/>
          <a:stretch/>
        </p:blipFill>
        <p:spPr bwMode="auto">
          <a:xfrm>
            <a:off x="2819400" y="3048000"/>
            <a:ext cx="3425052" cy="131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4" t="39584" r="27205" b="38801"/>
          <a:stretch/>
        </p:blipFill>
        <p:spPr bwMode="auto">
          <a:xfrm>
            <a:off x="4201097" y="4762500"/>
            <a:ext cx="4437506" cy="17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33401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7" t="38333" r="21406" b="31875"/>
          <a:stretch/>
        </p:blipFill>
        <p:spPr bwMode="auto">
          <a:xfrm>
            <a:off x="5334000" y="3810000"/>
            <a:ext cx="3459480" cy="145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35625" r="21054" b="32708"/>
          <a:stretch/>
        </p:blipFill>
        <p:spPr bwMode="auto">
          <a:xfrm>
            <a:off x="457200" y="2514600"/>
            <a:ext cx="2575560" cy="112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421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Right click the object.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Choose Group and then Ungroup.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" charset="0"/>
                <a:cs typeface="Calibri" charset="0"/>
              </a:rPr>
              <a:t>Click beside the object and drag the arrow over it.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27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Ungrouping the object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600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32004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838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358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Administrator</cp:lastModifiedBy>
  <cp:revision>4</cp:revision>
  <dcterms:created xsi:type="dcterms:W3CDTF">2011-10-18T05:20:46Z</dcterms:created>
  <dcterms:modified xsi:type="dcterms:W3CDTF">2011-10-21T04:02:22Z</dcterms:modified>
</cp:coreProperties>
</file>